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1"/>
  </p:notesMasterIdLst>
  <p:sldIdLst>
    <p:sldId id="256" r:id="rId2"/>
    <p:sldId id="261" r:id="rId3"/>
    <p:sldId id="257" r:id="rId4"/>
    <p:sldId id="275" r:id="rId5"/>
    <p:sldId id="276" r:id="rId6"/>
    <p:sldId id="279" r:id="rId7"/>
    <p:sldId id="280" r:id="rId8"/>
    <p:sldId id="287" r:id="rId9"/>
    <p:sldId id="265" r:id="rId10"/>
    <p:sldId id="258" r:id="rId11"/>
    <p:sldId id="263" r:id="rId12"/>
    <p:sldId id="266" r:id="rId13"/>
    <p:sldId id="318" r:id="rId14"/>
    <p:sldId id="319" r:id="rId15"/>
    <p:sldId id="320" r:id="rId16"/>
    <p:sldId id="321" r:id="rId17"/>
    <p:sldId id="299" r:id="rId18"/>
    <p:sldId id="264" r:id="rId19"/>
    <p:sldId id="277" r:id="rId20"/>
    <p:sldId id="289" r:id="rId21"/>
    <p:sldId id="271" r:id="rId22"/>
    <p:sldId id="290" r:id="rId23"/>
    <p:sldId id="291" r:id="rId24"/>
    <p:sldId id="274" r:id="rId25"/>
    <p:sldId id="295" r:id="rId26"/>
    <p:sldId id="300" r:id="rId27"/>
    <p:sldId id="317" r:id="rId28"/>
    <p:sldId id="292" r:id="rId29"/>
    <p:sldId id="303" r:id="rId30"/>
    <p:sldId id="304" r:id="rId31"/>
    <p:sldId id="305" r:id="rId32"/>
    <p:sldId id="306" r:id="rId33"/>
    <p:sldId id="293" r:id="rId34"/>
    <p:sldId id="322" r:id="rId35"/>
    <p:sldId id="327" r:id="rId36"/>
    <p:sldId id="323" r:id="rId37"/>
    <p:sldId id="324" r:id="rId38"/>
    <p:sldId id="325" r:id="rId39"/>
    <p:sldId id="296" r:id="rId40"/>
    <p:sldId id="282" r:id="rId41"/>
    <p:sldId id="301" r:id="rId42"/>
    <p:sldId id="302" r:id="rId43"/>
    <p:sldId id="312" r:id="rId44"/>
    <p:sldId id="262" r:id="rId45"/>
    <p:sldId id="309" r:id="rId46"/>
    <p:sldId id="311" r:id="rId47"/>
    <p:sldId id="314" r:id="rId48"/>
    <p:sldId id="315" r:id="rId49"/>
    <p:sldId id="316" r:id="rId50"/>
    <p:sldId id="310" r:id="rId51"/>
    <p:sldId id="298" r:id="rId52"/>
    <p:sldId id="328" r:id="rId53"/>
    <p:sldId id="329" r:id="rId54"/>
    <p:sldId id="330" r:id="rId55"/>
    <p:sldId id="331" r:id="rId56"/>
    <p:sldId id="332" r:id="rId57"/>
    <p:sldId id="333" r:id="rId58"/>
    <p:sldId id="334" r:id="rId59"/>
    <p:sldId id="273" r:id="rId60"/>
  </p:sldIdLst>
  <p:sldSz cx="18288000" cy="10287000"/>
  <p:notesSz cx="6858000" cy="9144000"/>
  <p:embeddedFontLst>
    <p:embeddedFont>
      <p:font typeface="Arial Black" panose="020B0A04020102020204" pitchFamily="34" charset="0"/>
      <p:bold r:id="rId62"/>
    </p:embeddedFont>
    <p:embeddedFont>
      <p:font typeface="Black Ops One" panose="020B0604020202020204" charset="0"/>
      <p:regular r:id="rId63"/>
    </p:embeddedFont>
    <p:embeddedFont>
      <p:font typeface="Slabo 27px" panose="020B0604020202020204"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72" autoAdjust="0"/>
    <p:restoredTop sz="94660"/>
  </p:normalViewPr>
  <p:slideViewPr>
    <p:cSldViewPr snapToGrid="0">
      <p:cViewPr varScale="1">
        <p:scale>
          <a:sx n="52" d="100"/>
          <a:sy n="52" d="100"/>
        </p:scale>
        <p:origin x="638"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8585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550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927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831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22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428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7776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03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4344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920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9016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3386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813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42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356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427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839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8180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73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082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5043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4073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946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39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2631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327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562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85876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4534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084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891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064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425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01859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6821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3471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8710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3311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2306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91609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09833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71846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007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9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15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70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github.com/stuartjeet122/gaming-assets-2" TargetMode="Externa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24.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9.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3.jpe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12.png"/><Relationship Id="rId7"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05.jp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79ADA"/>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378405" y="138834"/>
            <a:ext cx="17531189" cy="9828506"/>
            <a:chOff x="0" y="-47625"/>
            <a:chExt cx="4617268" cy="2588578"/>
          </a:xfrm>
        </p:grpSpPr>
        <p:sp>
          <p:nvSpPr>
            <p:cNvPr id="85" name="Google Shape;85;p13"/>
            <p:cNvSpPr/>
            <p:nvPr/>
          </p:nvSpPr>
          <p:spPr>
            <a:xfrm>
              <a:off x="0" y="0"/>
              <a:ext cx="4617268" cy="2540953"/>
            </a:xfrm>
            <a:custGeom>
              <a:avLst/>
              <a:gdLst/>
              <a:ahLst/>
              <a:cxnLst/>
              <a:rect l="l" t="t" r="r" b="b"/>
              <a:pathLst>
                <a:path w="4617268" h="2540953" extrusionOk="0">
                  <a:moveTo>
                    <a:pt x="22522" y="0"/>
                  </a:moveTo>
                  <a:lnTo>
                    <a:pt x="4594746" y="0"/>
                  </a:lnTo>
                  <a:cubicBezTo>
                    <a:pt x="4607184" y="0"/>
                    <a:pt x="4617268" y="10083"/>
                    <a:pt x="4617268" y="22522"/>
                  </a:cubicBezTo>
                  <a:lnTo>
                    <a:pt x="4617268" y="2518431"/>
                  </a:lnTo>
                  <a:cubicBezTo>
                    <a:pt x="4617268" y="2530869"/>
                    <a:pt x="4607184" y="2540953"/>
                    <a:pt x="4594746" y="2540953"/>
                  </a:cubicBezTo>
                  <a:lnTo>
                    <a:pt x="22522" y="2540953"/>
                  </a:lnTo>
                  <a:cubicBezTo>
                    <a:pt x="10083" y="2540953"/>
                    <a:pt x="0" y="2530869"/>
                    <a:pt x="0" y="2518431"/>
                  </a:cubicBezTo>
                  <a:lnTo>
                    <a:pt x="0" y="22522"/>
                  </a:lnTo>
                  <a:cubicBezTo>
                    <a:pt x="0" y="10083"/>
                    <a:pt x="10083" y="0"/>
                    <a:pt x="22522" y="0"/>
                  </a:cubicBezTo>
                  <a:close/>
                </a:path>
              </a:pathLst>
            </a:custGeom>
            <a:solidFill>
              <a:srgbClr val="2E1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0" y="-47625"/>
              <a:ext cx="4617268" cy="258857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3"/>
          <p:cNvSpPr/>
          <p:nvPr/>
        </p:nvSpPr>
        <p:spPr>
          <a:xfrm rot="-10721354">
            <a:off x="10047331" y="3211678"/>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3">
              <a:alphaModFix/>
            </a:blip>
            <a:stretch>
              <a:fillRect/>
            </a:stretch>
          </a:blipFill>
          <a:ln>
            <a:noFill/>
          </a:ln>
        </p:spPr>
      </p:sp>
      <p:sp>
        <p:nvSpPr>
          <p:cNvPr id="88" name="Google Shape;88;p13"/>
          <p:cNvSpPr/>
          <p:nvPr/>
        </p:nvSpPr>
        <p:spPr>
          <a:xfrm rot="-1174872">
            <a:off x="15022092" y="5842152"/>
            <a:ext cx="1702833" cy="1832795"/>
          </a:xfrm>
          <a:custGeom>
            <a:avLst/>
            <a:gdLst/>
            <a:ahLst/>
            <a:cxnLst/>
            <a:rect l="l" t="t" r="r" b="b"/>
            <a:pathLst>
              <a:path w="1702833" h="1832795" extrusionOk="0">
                <a:moveTo>
                  <a:pt x="0" y="0"/>
                </a:moveTo>
                <a:lnTo>
                  <a:pt x="1702833" y="0"/>
                </a:lnTo>
                <a:lnTo>
                  <a:pt x="1702833" y="1832795"/>
                </a:lnTo>
                <a:lnTo>
                  <a:pt x="0" y="1832795"/>
                </a:lnTo>
                <a:lnTo>
                  <a:pt x="0" y="0"/>
                </a:lnTo>
                <a:close/>
              </a:path>
            </a:pathLst>
          </a:custGeom>
          <a:blipFill rotWithShape="1">
            <a:blip r:embed="rId4">
              <a:alphaModFix/>
            </a:blip>
            <a:stretch>
              <a:fillRect/>
            </a:stretch>
          </a:blipFill>
          <a:ln>
            <a:noFill/>
          </a:ln>
        </p:spPr>
      </p:sp>
      <p:sp>
        <p:nvSpPr>
          <p:cNvPr id="89" name="Google Shape;89;p13"/>
          <p:cNvSpPr txBox="1"/>
          <p:nvPr/>
        </p:nvSpPr>
        <p:spPr>
          <a:xfrm>
            <a:off x="4419332" y="2723817"/>
            <a:ext cx="8979300" cy="4801058"/>
          </a:xfrm>
          <a:prstGeom prst="rect">
            <a:avLst/>
          </a:prstGeom>
          <a:noFill/>
          <a:ln>
            <a:noFill/>
          </a:ln>
        </p:spPr>
        <p:txBody>
          <a:bodyPr spcFirstLastPara="1" wrap="square" lIns="0" tIns="0" rIns="0" bIns="0" anchor="t" anchorCtr="0">
            <a:spAutoFit/>
          </a:bodyPr>
          <a:lstStyle/>
          <a:p>
            <a:pPr marL="0" marR="0" lvl="0" indent="0" algn="ctr" rtl="0">
              <a:lnSpc>
                <a:spcPct val="120001"/>
              </a:lnSpc>
              <a:spcBef>
                <a:spcPts val="0"/>
              </a:spcBef>
              <a:spcAft>
                <a:spcPts val="0"/>
              </a:spcAft>
              <a:buNone/>
            </a:pPr>
            <a:r>
              <a:rPr lang="en-US" sz="12999" dirty="0">
                <a:solidFill>
                  <a:srgbClr val="ED1495"/>
                </a:solidFill>
                <a:latin typeface="Black Ops One"/>
                <a:ea typeface="Black Ops One"/>
                <a:cs typeface="Black Ops One"/>
                <a:sym typeface="Black Ops One"/>
              </a:rPr>
              <a:t>TRASH HUNTER</a:t>
            </a:r>
            <a:r>
              <a:rPr lang="en-US" sz="12999" b="0" i="0" u="none" strike="noStrike" cap="none" dirty="0">
                <a:solidFill>
                  <a:srgbClr val="ED1495"/>
                </a:solidFill>
                <a:latin typeface="Black Ops One"/>
                <a:ea typeface="Black Ops One"/>
                <a:cs typeface="Black Ops One"/>
                <a:sym typeface="Black Ops One"/>
              </a:rPr>
              <a:t> </a:t>
            </a:r>
            <a:endParaRPr dirty="0"/>
          </a:p>
        </p:txBody>
      </p:sp>
      <p:sp>
        <p:nvSpPr>
          <p:cNvPr id="90" name="Google Shape;90;p13"/>
          <p:cNvSpPr/>
          <p:nvPr/>
        </p:nvSpPr>
        <p:spPr>
          <a:xfrm rot="7845160">
            <a:off x="11823044" y="6205480"/>
            <a:ext cx="1031726" cy="1106139"/>
          </a:xfrm>
          <a:custGeom>
            <a:avLst/>
            <a:gdLst/>
            <a:ahLst/>
            <a:cxnLst/>
            <a:rect l="l" t="t" r="r" b="b"/>
            <a:pathLst>
              <a:path w="1031726" h="1106139" extrusionOk="0">
                <a:moveTo>
                  <a:pt x="0" y="0"/>
                </a:moveTo>
                <a:lnTo>
                  <a:pt x="1031726" y="0"/>
                </a:lnTo>
                <a:lnTo>
                  <a:pt x="1031726" y="1106139"/>
                </a:lnTo>
                <a:lnTo>
                  <a:pt x="0" y="1106139"/>
                </a:lnTo>
                <a:lnTo>
                  <a:pt x="0" y="0"/>
                </a:lnTo>
                <a:close/>
              </a:path>
            </a:pathLst>
          </a:custGeom>
          <a:blipFill rotWithShape="1">
            <a:blip r:embed="rId5">
              <a:alphaModFix/>
            </a:blip>
            <a:stretch>
              <a:fillRect/>
            </a:stretch>
          </a:blipFill>
          <a:ln>
            <a:noFill/>
          </a:ln>
        </p:spPr>
      </p:sp>
      <p:grpSp>
        <p:nvGrpSpPr>
          <p:cNvPr id="91" name="Google Shape;91;p13"/>
          <p:cNvGrpSpPr/>
          <p:nvPr/>
        </p:nvGrpSpPr>
        <p:grpSpPr>
          <a:xfrm>
            <a:off x="13989728" y="7951167"/>
            <a:ext cx="2993081" cy="1447384"/>
            <a:chOff x="0" y="-374137"/>
            <a:chExt cx="3990774" cy="1929845"/>
          </a:xfrm>
        </p:grpSpPr>
        <p:grpSp>
          <p:nvGrpSpPr>
            <p:cNvPr id="92" name="Google Shape;92;p13"/>
            <p:cNvGrpSpPr/>
            <p:nvPr/>
          </p:nvGrpSpPr>
          <p:grpSpPr>
            <a:xfrm>
              <a:off x="0" y="-154747"/>
              <a:ext cx="3990774" cy="1710455"/>
              <a:chOff x="0" y="-95250"/>
              <a:chExt cx="1015997" cy="435458"/>
            </a:xfrm>
          </p:grpSpPr>
          <p:sp>
            <p:nvSpPr>
              <p:cNvPr id="93" name="Google Shape;93;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3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0" y="-374137"/>
              <a:ext cx="3990774" cy="1710455"/>
              <a:chOff x="0" y="-95250"/>
              <a:chExt cx="1015997" cy="435458"/>
            </a:xfrm>
          </p:grpSpPr>
          <p:sp>
            <p:nvSpPr>
              <p:cNvPr id="96" name="Google Shape;96;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000" b="0" i="0" u="none" strike="noStrike" cap="none">
                    <a:solidFill>
                      <a:srgbClr val="000000"/>
                    </a:solidFill>
                    <a:latin typeface="Arial"/>
                    <a:ea typeface="Arial"/>
                    <a:cs typeface="Arial"/>
                    <a:sym typeface="Arial"/>
                  </a:rPr>
                  <a:t>START</a:t>
                </a:r>
                <a:endParaRPr/>
              </a:p>
            </p:txBody>
          </p:sp>
        </p:grpSp>
      </p:grpSp>
      <p:sp>
        <p:nvSpPr>
          <p:cNvPr id="98" name="Google Shape;98;p13"/>
          <p:cNvSpPr txBox="1"/>
          <p:nvPr/>
        </p:nvSpPr>
        <p:spPr>
          <a:xfrm>
            <a:off x="6823277" y="6883182"/>
            <a:ext cx="4987416" cy="1067985"/>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4957" i="0" u="none" strike="noStrike" cap="none" dirty="0">
                <a:solidFill>
                  <a:srgbClr val="FFFFFF"/>
                </a:solidFill>
                <a:latin typeface="Slabo 27px"/>
                <a:ea typeface="Slabo 27px"/>
                <a:cs typeface="Slabo 27px"/>
                <a:sym typeface="Slabo 27px"/>
              </a:rPr>
              <a:t>Submarine Edition</a:t>
            </a:r>
            <a:endParaRPr dirty="0">
              <a:latin typeface="Slabo 27px"/>
              <a:ea typeface="Slabo 27px"/>
              <a:cs typeface="Slabo 27px"/>
              <a:sym typeface="Slabo 27px"/>
            </a:endParaRPr>
          </a:p>
        </p:txBody>
      </p:sp>
      <p:sp>
        <p:nvSpPr>
          <p:cNvPr id="100" name="Google Shape;100;p13"/>
          <p:cNvSpPr/>
          <p:nvPr/>
        </p:nvSpPr>
        <p:spPr>
          <a:xfrm rot="104982">
            <a:off x="-4557250" y="-1338175"/>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101" name="Google Shape;101;p13"/>
          <p:cNvSpPr/>
          <p:nvPr/>
        </p:nvSpPr>
        <p:spPr>
          <a:xfrm rot="-2545084">
            <a:off x="3881699" y="1317911"/>
            <a:ext cx="1468452" cy="1574364"/>
          </a:xfrm>
          <a:custGeom>
            <a:avLst/>
            <a:gdLst/>
            <a:ahLst/>
            <a:cxnLst/>
            <a:rect l="l" t="t" r="r" b="b"/>
            <a:pathLst>
              <a:path w="1468452" h="1574364" extrusionOk="0">
                <a:moveTo>
                  <a:pt x="0" y="0"/>
                </a:moveTo>
                <a:lnTo>
                  <a:pt x="1468453" y="0"/>
                </a:lnTo>
                <a:lnTo>
                  <a:pt x="1468453" y="1574364"/>
                </a:lnTo>
                <a:lnTo>
                  <a:pt x="0" y="1574364"/>
                </a:lnTo>
                <a:lnTo>
                  <a:pt x="0" y="0"/>
                </a:lnTo>
                <a:close/>
              </a:path>
            </a:pathLst>
          </a:custGeom>
          <a:blipFill rotWithShape="1">
            <a:blip r:embed="rId5">
              <a:alphaModFix/>
            </a:blip>
            <a:stretch>
              <a:fillRect/>
            </a:stretch>
          </a:blipFill>
          <a:ln>
            <a:noFill/>
          </a:ln>
        </p:spPr>
      </p:sp>
      <p:sp>
        <p:nvSpPr>
          <p:cNvPr id="102" name="Google Shape;102;p13"/>
          <p:cNvSpPr/>
          <p:nvPr/>
        </p:nvSpPr>
        <p:spPr>
          <a:xfrm rot="-1227504">
            <a:off x="12718875" y="1133468"/>
            <a:ext cx="2541706" cy="3910317"/>
          </a:xfrm>
          <a:custGeom>
            <a:avLst/>
            <a:gdLst/>
            <a:ahLst/>
            <a:cxnLst/>
            <a:rect l="l" t="t" r="r" b="b"/>
            <a:pathLst>
              <a:path w="2541706" h="3910317" extrusionOk="0">
                <a:moveTo>
                  <a:pt x="0" y="0"/>
                </a:moveTo>
                <a:lnTo>
                  <a:pt x="2541706" y="0"/>
                </a:lnTo>
                <a:lnTo>
                  <a:pt x="2541706" y="3910317"/>
                </a:lnTo>
                <a:lnTo>
                  <a:pt x="0" y="3910317"/>
                </a:lnTo>
                <a:lnTo>
                  <a:pt x="0" y="0"/>
                </a:lnTo>
                <a:close/>
              </a:path>
            </a:pathLst>
          </a:custGeom>
          <a:blipFill rotWithShape="1">
            <a:blip r:embed="rId6">
              <a:alphaModFix/>
            </a:blip>
            <a:stretch>
              <a:fillRect/>
            </a:stretch>
          </a:blipFill>
          <a:ln>
            <a:noFill/>
          </a:ln>
        </p:spPr>
      </p:sp>
      <p:sp>
        <p:nvSpPr>
          <p:cNvPr id="103" name="Google Shape;103;p13"/>
          <p:cNvSpPr/>
          <p:nvPr/>
        </p:nvSpPr>
        <p:spPr>
          <a:xfrm rot="2700000">
            <a:off x="2205384" y="6169034"/>
            <a:ext cx="3207989" cy="2682681"/>
          </a:xfrm>
          <a:custGeom>
            <a:avLst/>
            <a:gdLst/>
            <a:ahLst/>
            <a:cxnLst/>
            <a:rect l="l" t="t" r="r" b="b"/>
            <a:pathLst>
              <a:path w="3207989" h="2682681" extrusionOk="0">
                <a:moveTo>
                  <a:pt x="0" y="0"/>
                </a:moveTo>
                <a:lnTo>
                  <a:pt x="3207988" y="0"/>
                </a:lnTo>
                <a:lnTo>
                  <a:pt x="3207988" y="2682681"/>
                </a:lnTo>
                <a:lnTo>
                  <a:pt x="0" y="2682681"/>
                </a:lnTo>
                <a:lnTo>
                  <a:pt x="0" y="0"/>
                </a:lnTo>
                <a:close/>
              </a:path>
            </a:pathLst>
          </a:custGeom>
          <a:blipFill rotWithShape="1">
            <a:blip r:embed="rId7">
              <a:alphaModFix/>
            </a:blip>
            <a:stretch>
              <a:fillRect/>
            </a:stretch>
          </a:blipFill>
          <a:ln>
            <a:noFill/>
          </a:ln>
        </p:spPr>
      </p:sp>
      <p:grpSp>
        <p:nvGrpSpPr>
          <p:cNvPr id="104" name="Google Shape;104;p13"/>
          <p:cNvGrpSpPr/>
          <p:nvPr/>
        </p:nvGrpSpPr>
        <p:grpSpPr>
          <a:xfrm>
            <a:off x="7848523" y="8620672"/>
            <a:ext cx="388978" cy="388978"/>
            <a:chOff x="0" y="0"/>
            <a:chExt cx="812800" cy="812800"/>
          </a:xfrm>
        </p:grpSpPr>
        <p:sp>
          <p:nvSpPr>
            <p:cNvPr id="105" name="Google Shape;105;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 name="Google Shape;107;p13"/>
          <p:cNvGrpSpPr/>
          <p:nvPr/>
        </p:nvGrpSpPr>
        <p:grpSpPr>
          <a:xfrm>
            <a:off x="15730273" y="1028700"/>
            <a:ext cx="1076393" cy="1076393"/>
            <a:chOff x="0" y="0"/>
            <a:chExt cx="812800" cy="812800"/>
          </a:xfrm>
        </p:grpSpPr>
        <p:sp>
          <p:nvSpPr>
            <p:cNvPr id="108" name="Google Shape;10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13"/>
          <p:cNvGrpSpPr/>
          <p:nvPr/>
        </p:nvGrpSpPr>
        <p:grpSpPr>
          <a:xfrm>
            <a:off x="17064811" y="7315885"/>
            <a:ext cx="388978" cy="388978"/>
            <a:chOff x="0" y="0"/>
            <a:chExt cx="812800" cy="812800"/>
          </a:xfrm>
        </p:grpSpPr>
        <p:sp>
          <p:nvSpPr>
            <p:cNvPr id="111" name="Google Shape;11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13"/>
          <p:cNvGrpSpPr/>
          <p:nvPr/>
        </p:nvGrpSpPr>
        <p:grpSpPr>
          <a:xfrm>
            <a:off x="3153928" y="514149"/>
            <a:ext cx="388978" cy="388978"/>
            <a:chOff x="0" y="0"/>
            <a:chExt cx="812800" cy="812800"/>
          </a:xfrm>
        </p:grpSpPr>
        <p:sp>
          <p:nvSpPr>
            <p:cNvPr id="114" name="Google Shape;11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 name="Google Shape;116;p13"/>
          <p:cNvGrpSpPr/>
          <p:nvPr/>
        </p:nvGrpSpPr>
        <p:grpSpPr>
          <a:xfrm>
            <a:off x="834211" y="3681918"/>
            <a:ext cx="388978" cy="388978"/>
            <a:chOff x="0" y="0"/>
            <a:chExt cx="812800" cy="812800"/>
          </a:xfrm>
        </p:grpSpPr>
        <p:sp>
          <p:nvSpPr>
            <p:cNvPr id="117" name="Google Shape;11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9" name="Google Shape;119;p13"/>
          <p:cNvSpPr/>
          <p:nvPr/>
        </p:nvSpPr>
        <p:spPr>
          <a:xfrm rot="861713">
            <a:off x="1039042" y="1384076"/>
            <a:ext cx="1375339" cy="1442033"/>
          </a:xfrm>
          <a:custGeom>
            <a:avLst/>
            <a:gdLst/>
            <a:ahLst/>
            <a:cxnLst/>
            <a:rect l="l" t="t" r="r" b="b"/>
            <a:pathLst>
              <a:path w="1375339" h="1442033" extrusionOk="0">
                <a:moveTo>
                  <a:pt x="0" y="0"/>
                </a:moveTo>
                <a:lnTo>
                  <a:pt x="1375339" y="0"/>
                </a:lnTo>
                <a:lnTo>
                  <a:pt x="1375339" y="1442033"/>
                </a:lnTo>
                <a:lnTo>
                  <a:pt x="0" y="1442033"/>
                </a:lnTo>
                <a:lnTo>
                  <a:pt x="0" y="0"/>
                </a:lnTo>
                <a:close/>
              </a:path>
            </a:pathLst>
          </a:custGeom>
          <a:blipFill rotWithShape="1">
            <a:blip r:embed="rId8">
              <a:alphaModFix/>
            </a:blip>
            <a:stretch>
              <a:fillRect/>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495581" y="2934494"/>
            <a:ext cx="6712774" cy="5202963"/>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br>
              <a:rPr lang="en-US" sz="2100" dirty="0"/>
            </a:br>
            <a:r>
              <a:rPr lang="en-US" sz="2100" b="0" i="0" dirty="0">
                <a:solidFill>
                  <a:srgbClr val="D1D5DB"/>
                </a:solidFill>
                <a:effectLst/>
                <a:latin typeface="Arial Black" panose="020B0A04020102020204" pitchFamily="34" charset="0"/>
              </a:rPr>
              <a:t>Games like "Trash Hunter: Submarine Edition" fall within the serious games genre, aiming to influence behavior rather than solely entertain. This form of gameplay serves as a tool for promoting social change, conducting research, facilitating education, and enabling scientific discovery. By emphasizing ecology, such games can delve into the economic, humanitarian, and societal dimensions of environmentalism, offering a holistic exploration of the challenges and opportunities in fostering environmental awareness and sustainability.</a:t>
            </a:r>
            <a:endParaRPr sz="21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1528631" y="2212018"/>
            <a:ext cx="10792551"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dirty="0">
                <a:solidFill>
                  <a:srgbClr val="FFD33B"/>
                </a:solidFill>
                <a:latin typeface="Black Ops One"/>
                <a:sym typeface="Black Ops One"/>
              </a:rPr>
              <a:t>Why This Idea?</a:t>
            </a:r>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71609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7991946" y="514350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7579073" y="2826345"/>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51;p15">
            <a:extLst>
              <a:ext uri="{FF2B5EF4-FFF2-40B4-BE49-F238E27FC236}">
                <a16:creationId xmlns:a16="http://schemas.microsoft.com/office/drawing/2014/main" id="{2A9D6799-3B38-F67C-C79E-3A5BB881E95E}"/>
              </a:ext>
            </a:extLst>
          </p:cNvPr>
          <p:cNvSpPr txBox="1"/>
          <p:nvPr/>
        </p:nvSpPr>
        <p:spPr>
          <a:xfrm>
            <a:off x="9449269" y="2979464"/>
            <a:ext cx="7740826" cy="5806205"/>
          </a:xfrm>
          <a:prstGeom prst="rect">
            <a:avLst/>
          </a:prstGeom>
          <a:noFill/>
          <a:ln>
            <a:noFill/>
          </a:ln>
        </p:spPr>
        <p:txBody>
          <a:bodyPr spcFirstLastPara="1" wrap="square" lIns="0" tIns="0" rIns="0" bIns="0" anchor="t" anchorCtr="0">
            <a:spAutoFit/>
          </a:bodyPr>
          <a:lstStyle/>
          <a:p>
            <a:pPr algn="l"/>
            <a:br>
              <a:rPr lang="en-US" sz="2200" dirty="0"/>
            </a:br>
            <a:r>
              <a:rPr lang="en-US" sz="2200" b="0" i="0" dirty="0">
                <a:solidFill>
                  <a:srgbClr val="D1D5DB"/>
                </a:solidFill>
                <a:effectLst/>
                <a:latin typeface="Arial Black" panose="020B0A04020102020204" pitchFamily="34" charset="0"/>
              </a:rPr>
              <a:t>"Trash Hunter: Submarine Edition" is designed to capture a broad audience, especially those with an interest in environmental sustainability and awareness. With its focus on garbage management and recycling, paired with interactive and captivating gameplay, "Trash Hunter: Submarine Edition" appeals to both children and adults. The game not only entertains but also serves as an educational tool, imparting valuable lessons about the importance of environmental sustainability and the consequences of pollution.</a:t>
            </a:r>
          </a:p>
          <a:p>
            <a:pPr algn="l"/>
            <a:r>
              <a:rPr lang="en-US" sz="2200" b="1" i="0" dirty="0">
                <a:solidFill>
                  <a:srgbClr val="D1D5DB"/>
                </a:solidFill>
                <a:effectLst/>
                <a:latin typeface="Arial Black" panose="020B0A04020102020204" pitchFamily="34" charset="0"/>
              </a:rPr>
              <a:t>Target Audience:</a:t>
            </a:r>
          </a:p>
          <a:p>
            <a:pPr algn="l"/>
            <a:r>
              <a:rPr lang="en-US" sz="2200" b="0" i="0" dirty="0">
                <a:solidFill>
                  <a:srgbClr val="D1D5DB"/>
                </a:solidFill>
                <a:effectLst/>
                <a:latin typeface="Arial Black" panose="020B0A04020102020204" pitchFamily="34" charset="0"/>
              </a:rPr>
              <a:t>Age Group: 7 – 15 years old</a:t>
            </a:r>
          </a:p>
          <a:p>
            <a:pPr algn="l"/>
            <a:r>
              <a:rPr lang="en-US" sz="2200" b="0" i="0" dirty="0">
                <a:solidFill>
                  <a:srgbClr val="D1D5DB"/>
                </a:solidFill>
                <a:effectLst/>
                <a:latin typeface="Arial Black" panose="020B0A04020102020204" pitchFamily="34" charset="0"/>
              </a:rPr>
              <a:t>Gender: Male &amp; Female</a:t>
            </a:r>
          </a:p>
          <a:p>
            <a:pPr marL="0" marR="0" lvl="0" indent="0" algn="ctr" rtl="0">
              <a:lnSpc>
                <a:spcPct val="115000"/>
              </a:lnSpc>
              <a:spcBef>
                <a:spcPts val="0"/>
              </a:spcBef>
              <a:spcAft>
                <a:spcPts val="0"/>
              </a:spcAft>
              <a:buNone/>
            </a:pPr>
            <a:endParaRPr sz="2200" dirty="0"/>
          </a:p>
        </p:txBody>
      </p:sp>
      <p:sp>
        <p:nvSpPr>
          <p:cNvPr id="3" name="Google Shape;155;p15">
            <a:extLst>
              <a:ext uri="{FF2B5EF4-FFF2-40B4-BE49-F238E27FC236}">
                <a16:creationId xmlns:a16="http://schemas.microsoft.com/office/drawing/2014/main" id="{64AC9449-00F6-60AE-14EA-933A050FDA61}"/>
              </a:ext>
            </a:extLst>
          </p:cNvPr>
          <p:cNvSpPr txBox="1"/>
          <p:nvPr/>
        </p:nvSpPr>
        <p:spPr>
          <a:xfrm>
            <a:off x="7379401" y="2210018"/>
            <a:ext cx="10792551"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dirty="0">
                <a:solidFill>
                  <a:srgbClr val="FFD33B"/>
                </a:solidFill>
                <a:latin typeface="Black Ops One"/>
                <a:sym typeface="Black Ops One"/>
              </a:rPr>
              <a:t>Core Audience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636333" y="2274681"/>
            <a:ext cx="12097273" cy="553997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0000" dirty="0">
                <a:solidFill>
                  <a:srgbClr val="FFD33B"/>
                </a:solidFill>
                <a:latin typeface="Black Ops One"/>
                <a:sym typeface="Black Ops One"/>
              </a:rPr>
              <a:t>LEVELS</a:t>
            </a:r>
          </a:p>
          <a:p>
            <a:pPr marL="0" marR="0" lvl="0" indent="0" algn="ctr" rtl="0">
              <a:lnSpc>
                <a:spcPct val="120000"/>
              </a:lnSpc>
              <a:spcBef>
                <a:spcPts val="0"/>
              </a:spcBef>
              <a:spcAft>
                <a:spcPts val="0"/>
              </a:spcAft>
              <a:buNone/>
            </a:pPr>
            <a:r>
              <a:rPr lang="en-US" sz="10000" dirty="0">
                <a:solidFill>
                  <a:srgbClr val="FFD33B"/>
                </a:solidFill>
                <a:latin typeface="Black Ops One"/>
                <a:sym typeface="Black Ops One"/>
              </a:rPr>
              <a:t>&amp;</a:t>
            </a:r>
          </a:p>
          <a:p>
            <a:pPr marL="0" marR="0" lvl="0" indent="0" algn="ctr" rtl="0">
              <a:lnSpc>
                <a:spcPct val="120000"/>
              </a:lnSpc>
              <a:spcBef>
                <a:spcPts val="0"/>
              </a:spcBef>
              <a:spcAft>
                <a:spcPts val="0"/>
              </a:spcAft>
              <a:buNone/>
            </a:pPr>
            <a:r>
              <a:rPr lang="en-US" sz="10000" dirty="0">
                <a:solidFill>
                  <a:srgbClr val="FFD33B"/>
                </a:solidFill>
                <a:latin typeface="Black Ops One"/>
                <a:sym typeface="Black Ops One"/>
              </a:rPr>
              <a:t>BACKGROUNDS</a:t>
            </a:r>
            <a:endParaRPr sz="10000" dirty="0"/>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4402181" y="1028700"/>
            <a:ext cx="948359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LEVEL 1</a:t>
            </a:r>
            <a:endParaRPr sz="9000" dirty="0"/>
          </a:p>
        </p:txBody>
      </p:sp>
      <p:sp>
        <p:nvSpPr>
          <p:cNvPr id="401" name="Google Shape;401;p23"/>
          <p:cNvSpPr txBox="1"/>
          <p:nvPr/>
        </p:nvSpPr>
        <p:spPr>
          <a:xfrm>
            <a:off x="3482228" y="2624828"/>
            <a:ext cx="11323500" cy="3231654"/>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b="0" i="0" dirty="0">
                <a:solidFill>
                  <a:srgbClr val="D1D5DB"/>
                </a:solidFill>
                <a:effectLst/>
                <a:latin typeface="+mn-lt"/>
              </a:rPr>
              <a:t>It immerses players in a serene and picturesque beach setting. The simple yet captivating background features golden sands stretching along the shoreline, meeting the tranquil, azure sea and sky. The rhythmic ebb and flow of gentle waves create a soothing atmosphere, enhancing the overall gaming experience.</a:t>
            </a:r>
            <a:endParaRPr lang="en-US" sz="3000" dirty="0">
              <a:latin typeface="+mn-lt"/>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30327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1A31FCEA-A81F-A1CC-5E85-0340414154C8}"/>
              </a:ext>
            </a:extLst>
          </p:cNvPr>
          <p:cNvPicPr>
            <a:picLocks noChangeAspect="1"/>
          </p:cNvPicPr>
          <p:nvPr/>
        </p:nvPicPr>
        <p:blipFill rotWithShape="1">
          <a:blip r:embed="rId5"/>
          <a:srcRect t="3774"/>
          <a:stretch/>
        </p:blipFill>
        <p:spPr>
          <a:xfrm>
            <a:off x="1186723" y="6163732"/>
            <a:ext cx="8235221" cy="29478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4402181" y="995115"/>
            <a:ext cx="948359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LEVEL 2</a:t>
            </a:r>
            <a:endParaRPr sz="9000" dirty="0"/>
          </a:p>
        </p:txBody>
      </p:sp>
      <p:sp>
        <p:nvSpPr>
          <p:cNvPr id="401" name="Google Shape;401;p23"/>
          <p:cNvSpPr txBox="1"/>
          <p:nvPr/>
        </p:nvSpPr>
        <p:spPr>
          <a:xfrm>
            <a:off x="3482228" y="2624828"/>
            <a:ext cx="11323500" cy="387798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dirty="0">
                <a:solidFill>
                  <a:srgbClr val="D1D5DB"/>
                </a:solidFill>
                <a:latin typeface="+mn-lt"/>
              </a:rPr>
              <a:t>Th</a:t>
            </a:r>
            <a:r>
              <a:rPr lang="en-US" sz="3000" b="0" i="0" dirty="0">
                <a:solidFill>
                  <a:srgbClr val="D1D5DB"/>
                </a:solidFill>
                <a:effectLst/>
                <a:latin typeface="+mn-lt"/>
              </a:rPr>
              <a:t>e oceanic backdrop continues to captivate players, but this time with a distinctive twist. The familiar sea serves as the canvas, adorned with a rugged landscape of rocks, vibrant algae, and scattered stones. This new environment introduces an added layer of challenge as these natural elements become obstacles in the cleanup mission.</a:t>
            </a:r>
            <a:endParaRPr lang="en-US" sz="3000" dirty="0">
              <a:latin typeface="+mn-lt"/>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43818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DC04273E-9EAC-B0BC-DACE-6C253634A45F}"/>
              </a:ext>
            </a:extLst>
          </p:cNvPr>
          <p:cNvPicPr>
            <a:picLocks noChangeAspect="1"/>
          </p:cNvPicPr>
          <p:nvPr/>
        </p:nvPicPr>
        <p:blipFill>
          <a:blip r:embed="rId5"/>
          <a:stretch>
            <a:fillRect/>
          </a:stretch>
        </p:blipFill>
        <p:spPr>
          <a:xfrm>
            <a:off x="1223189" y="6674229"/>
            <a:ext cx="8745270" cy="2575783"/>
          </a:xfrm>
          <a:prstGeom prst="rect">
            <a:avLst/>
          </a:prstGeom>
        </p:spPr>
      </p:pic>
    </p:spTree>
    <p:extLst>
      <p:ext uri="{BB962C8B-B14F-4D97-AF65-F5344CB8AC3E}">
        <p14:creationId xmlns:p14="http://schemas.microsoft.com/office/powerpoint/2010/main" val="69341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4402181" y="1010105"/>
            <a:ext cx="948359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LEVEL 3</a:t>
            </a:r>
            <a:endParaRPr sz="9000" dirty="0"/>
          </a:p>
        </p:txBody>
      </p:sp>
      <p:sp>
        <p:nvSpPr>
          <p:cNvPr id="401" name="Google Shape;401;p23"/>
          <p:cNvSpPr txBox="1"/>
          <p:nvPr/>
        </p:nvSpPr>
        <p:spPr>
          <a:xfrm>
            <a:off x="3482227" y="2542713"/>
            <a:ext cx="11323500" cy="3231654"/>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b="0" i="0" dirty="0">
                <a:solidFill>
                  <a:srgbClr val="D1D5DB"/>
                </a:solidFill>
                <a:effectLst/>
                <a:latin typeface="+mn-lt"/>
              </a:rPr>
              <a:t>It presents a familiar yet subtly transformed seascape. The serene sea background retains its calming allure, this time complemented by the presence of soft, sandy expanses interspersed with scattered rocks. The combination of sand and rocks introduces a nuanced variation to the underwater environment.</a:t>
            </a:r>
            <a:endParaRPr lang="en-US" sz="3000" dirty="0">
              <a:latin typeface="+mn-lt"/>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25830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F57C88BE-605F-8CA0-4017-23464005B50D}"/>
              </a:ext>
            </a:extLst>
          </p:cNvPr>
          <p:cNvPicPr>
            <a:picLocks noChangeAspect="1"/>
          </p:cNvPicPr>
          <p:nvPr/>
        </p:nvPicPr>
        <p:blipFill>
          <a:blip r:embed="rId5"/>
          <a:stretch>
            <a:fillRect/>
          </a:stretch>
        </p:blipFill>
        <p:spPr>
          <a:xfrm>
            <a:off x="1223189" y="6227669"/>
            <a:ext cx="8265585" cy="2436355"/>
          </a:xfrm>
          <a:prstGeom prst="rect">
            <a:avLst/>
          </a:prstGeom>
        </p:spPr>
      </p:pic>
    </p:spTree>
    <p:extLst>
      <p:ext uri="{BB962C8B-B14F-4D97-AF65-F5344CB8AC3E}">
        <p14:creationId xmlns:p14="http://schemas.microsoft.com/office/powerpoint/2010/main" val="3518190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4402181" y="1010105"/>
            <a:ext cx="948359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LEVEL 4</a:t>
            </a:r>
            <a:endParaRPr sz="9000" dirty="0"/>
          </a:p>
        </p:txBody>
      </p:sp>
      <p:sp>
        <p:nvSpPr>
          <p:cNvPr id="401" name="Google Shape;401;p23"/>
          <p:cNvSpPr txBox="1"/>
          <p:nvPr/>
        </p:nvSpPr>
        <p:spPr>
          <a:xfrm>
            <a:off x="3482227" y="2872494"/>
            <a:ext cx="11323500" cy="258532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b="0" i="0" dirty="0">
                <a:solidFill>
                  <a:srgbClr val="D1D5DB"/>
                </a:solidFill>
                <a:effectLst/>
                <a:latin typeface="+mn-lt"/>
              </a:rPr>
              <a:t>It takes players to the depths of the ocean, presenting a vast and expansive backdrop characterized by the mysteries of the deep sea. The serene blue expanse extends into the distance, creating an immersive environment that signifies a shift into deeper waters.</a:t>
            </a:r>
            <a:endParaRPr lang="en-US" sz="3000" dirty="0">
              <a:latin typeface="+mn-lt"/>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25830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C0B30FA7-134D-579B-4EB3-96CBF809CE38}"/>
              </a:ext>
            </a:extLst>
          </p:cNvPr>
          <p:cNvPicPr>
            <a:picLocks noChangeAspect="1"/>
          </p:cNvPicPr>
          <p:nvPr/>
        </p:nvPicPr>
        <p:blipFill>
          <a:blip r:embed="rId5"/>
          <a:stretch>
            <a:fillRect/>
          </a:stretch>
        </p:blipFill>
        <p:spPr>
          <a:xfrm>
            <a:off x="1223188" y="5929184"/>
            <a:ext cx="8250595" cy="2857748"/>
          </a:xfrm>
          <a:prstGeom prst="rect">
            <a:avLst/>
          </a:prstGeom>
        </p:spPr>
      </p:pic>
    </p:spTree>
    <p:extLst>
      <p:ext uri="{BB962C8B-B14F-4D97-AF65-F5344CB8AC3E}">
        <p14:creationId xmlns:p14="http://schemas.microsoft.com/office/powerpoint/2010/main" val="3634806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4402181" y="1010105"/>
            <a:ext cx="948359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LEVEL 5</a:t>
            </a:r>
            <a:endParaRPr sz="9000" dirty="0"/>
          </a:p>
        </p:txBody>
      </p:sp>
      <p:sp>
        <p:nvSpPr>
          <p:cNvPr id="401" name="Google Shape;401;p23"/>
          <p:cNvSpPr txBox="1"/>
          <p:nvPr/>
        </p:nvSpPr>
        <p:spPr>
          <a:xfrm>
            <a:off x="3482227" y="2872494"/>
            <a:ext cx="11323500" cy="2908489"/>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700" b="0" i="0" dirty="0">
                <a:solidFill>
                  <a:srgbClr val="D1D5DB"/>
                </a:solidFill>
                <a:effectLst/>
                <a:latin typeface="+mn-lt"/>
              </a:rPr>
              <a:t>The players are treated to a vibrant and lively underwater spectacle. The sea background comes to life with an explosion of colors, showcasing a diverse array of marine life, and vibrant seaweeds that sway with the gentle currents. This level offers a visually stimulating and dynamic environment, a stark contrast to the simplicity of earlier levels.</a:t>
            </a:r>
            <a:endParaRPr lang="en-US" sz="2700" dirty="0">
              <a:latin typeface="+mn-lt"/>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25830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3D17ADC5-4A9B-0D73-7981-3FCF896CFFD1}"/>
              </a:ext>
            </a:extLst>
          </p:cNvPr>
          <p:cNvPicPr>
            <a:picLocks noChangeAspect="1"/>
          </p:cNvPicPr>
          <p:nvPr/>
        </p:nvPicPr>
        <p:blipFill>
          <a:blip r:embed="rId5"/>
          <a:stretch>
            <a:fillRect/>
          </a:stretch>
        </p:blipFill>
        <p:spPr>
          <a:xfrm>
            <a:off x="1223188" y="6178405"/>
            <a:ext cx="8430477" cy="2682472"/>
          </a:xfrm>
          <a:prstGeom prst="rect">
            <a:avLst/>
          </a:prstGeom>
        </p:spPr>
      </p:pic>
    </p:spTree>
    <p:extLst>
      <p:ext uri="{BB962C8B-B14F-4D97-AF65-F5344CB8AC3E}">
        <p14:creationId xmlns:p14="http://schemas.microsoft.com/office/powerpoint/2010/main" val="2307561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531403" y="2274681"/>
            <a:ext cx="12097273" cy="664797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GAME ASSIGNMENTS</a:t>
            </a:r>
          </a:p>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&amp;</a:t>
            </a:r>
          </a:p>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BEHAVIORS</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049766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54"/>
        <p:cNvGrpSpPr/>
        <p:nvPr/>
      </p:nvGrpSpPr>
      <p:grpSpPr>
        <a:xfrm>
          <a:off x="0" y="0"/>
          <a:ext cx="0" cy="0"/>
          <a:chOff x="0" y="0"/>
          <a:chExt cx="0" cy="0"/>
        </a:xfrm>
      </p:grpSpPr>
      <p:pic>
        <p:nvPicPr>
          <p:cNvPr id="355" name="Google Shape;355;p21"/>
          <p:cNvPicPr preferRelativeResize="0"/>
          <p:nvPr/>
        </p:nvPicPr>
        <p:blipFill rotWithShape="1">
          <a:blip r:embed="rId3">
            <a:alphaModFix/>
          </a:blip>
          <a:srcRect l="1189" r="1188"/>
          <a:stretch/>
        </p:blipFill>
        <p:spPr>
          <a:xfrm>
            <a:off x="11593097" y="0"/>
            <a:ext cx="6694903" cy="10287000"/>
          </a:xfrm>
          <a:prstGeom prst="rect">
            <a:avLst/>
          </a:prstGeom>
          <a:noFill/>
          <a:ln>
            <a:noFill/>
          </a:ln>
        </p:spPr>
      </p:pic>
      <p:sp>
        <p:nvSpPr>
          <p:cNvPr id="356" name="Google Shape;356;p21"/>
          <p:cNvSpPr txBox="1"/>
          <p:nvPr/>
        </p:nvSpPr>
        <p:spPr>
          <a:xfrm>
            <a:off x="1028700" y="1028700"/>
            <a:ext cx="10333844"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solidFill>
                  <a:srgbClr val="FFD33B"/>
                </a:solidFill>
                <a:latin typeface="Black Ops One"/>
                <a:sym typeface="Black Ops One"/>
              </a:rPr>
              <a:t>Game Assignment</a:t>
            </a:r>
            <a:endParaRPr sz="8000" dirty="0"/>
          </a:p>
        </p:txBody>
      </p:sp>
      <p:sp>
        <p:nvSpPr>
          <p:cNvPr id="357" name="Google Shape;357;p21"/>
          <p:cNvSpPr txBox="1"/>
          <p:nvPr/>
        </p:nvSpPr>
        <p:spPr>
          <a:xfrm>
            <a:off x="1612366" y="3055459"/>
            <a:ext cx="38709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err="1">
                <a:solidFill>
                  <a:srgbClr val="FFFFFF"/>
                </a:solidFill>
                <a:latin typeface="Slabo 27px"/>
                <a:ea typeface="Slabo 27px"/>
                <a:cs typeface="Slabo 27px"/>
                <a:sym typeface="Slabo 27px"/>
              </a:rPr>
              <a:t>Kheertik</a:t>
            </a:r>
            <a:endParaRPr dirty="0">
              <a:latin typeface="Slabo 27px"/>
              <a:ea typeface="Slabo 27px"/>
              <a:cs typeface="Slabo 27px"/>
              <a:sym typeface="Slabo 27px"/>
            </a:endParaRPr>
          </a:p>
        </p:txBody>
      </p:sp>
      <p:sp>
        <p:nvSpPr>
          <p:cNvPr id="358" name="Google Shape;358;p21"/>
          <p:cNvSpPr txBox="1"/>
          <p:nvPr/>
        </p:nvSpPr>
        <p:spPr>
          <a:xfrm>
            <a:off x="6867660" y="2950529"/>
            <a:ext cx="40329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dirty="0" err="1">
                <a:solidFill>
                  <a:srgbClr val="FFFFFF"/>
                </a:solidFill>
                <a:latin typeface="Slabo 27px"/>
                <a:ea typeface="Slabo 27px"/>
                <a:cs typeface="Slabo 27px"/>
                <a:sym typeface="Slabo 27px"/>
              </a:rPr>
              <a:t>Deepvesh</a:t>
            </a:r>
            <a:endParaRPr dirty="0">
              <a:latin typeface="Slabo 27px"/>
              <a:ea typeface="Slabo 27px"/>
              <a:cs typeface="Slabo 27px"/>
              <a:sym typeface="Slabo 27px"/>
            </a:endParaRPr>
          </a:p>
        </p:txBody>
      </p:sp>
      <p:sp>
        <p:nvSpPr>
          <p:cNvPr id="359" name="Google Shape;359;p21"/>
          <p:cNvSpPr txBox="1"/>
          <p:nvPr/>
        </p:nvSpPr>
        <p:spPr>
          <a:xfrm>
            <a:off x="1612366" y="4804476"/>
            <a:ext cx="41592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Stuart</a:t>
            </a:r>
            <a:endParaRPr dirty="0">
              <a:latin typeface="Slabo 27px"/>
              <a:ea typeface="Slabo 27px"/>
              <a:cs typeface="Slabo 27px"/>
              <a:sym typeface="Slabo 27px"/>
            </a:endParaRPr>
          </a:p>
        </p:txBody>
      </p:sp>
      <p:sp>
        <p:nvSpPr>
          <p:cNvPr id="360" name="Google Shape;360;p21"/>
          <p:cNvSpPr txBox="1"/>
          <p:nvPr/>
        </p:nvSpPr>
        <p:spPr>
          <a:xfrm>
            <a:off x="6867660" y="4864437"/>
            <a:ext cx="40329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Fabrice</a:t>
            </a:r>
            <a:endParaRPr dirty="0">
              <a:latin typeface="Slabo 27px"/>
              <a:ea typeface="Slabo 27px"/>
              <a:cs typeface="Slabo 27px"/>
              <a:sym typeface="Slabo 27px"/>
            </a:endParaRPr>
          </a:p>
        </p:txBody>
      </p:sp>
      <p:sp>
        <p:nvSpPr>
          <p:cNvPr id="361" name="Google Shape;361;p21"/>
          <p:cNvSpPr txBox="1"/>
          <p:nvPr/>
        </p:nvSpPr>
        <p:spPr>
          <a:xfrm>
            <a:off x="1612366" y="3798341"/>
            <a:ext cx="3544200" cy="849463"/>
          </a:xfrm>
          <a:prstGeom prst="rect">
            <a:avLst/>
          </a:prstGeom>
          <a:noFill/>
          <a:ln>
            <a:noFill/>
          </a:ln>
        </p:spPr>
        <p:txBody>
          <a:bodyPr spcFirstLastPara="1" wrap="square" lIns="0" tIns="0" rIns="0" bIns="0" anchor="t" anchorCtr="0">
            <a:spAutoFit/>
          </a:bodyPr>
          <a:lstStyle/>
          <a:p>
            <a:pPr marL="342900" marR="0" lvl="0" indent="-342900" algn="l" rtl="0">
              <a:lnSpc>
                <a:spcPct val="115000"/>
              </a:lnSpc>
              <a:spcBef>
                <a:spcPts val="0"/>
              </a:spcBef>
              <a:spcAft>
                <a:spcPts val="0"/>
              </a:spcAft>
              <a:buFont typeface="Wingdings" panose="05000000000000000000" pitchFamily="2" charset="2"/>
              <a:buChar char="q"/>
            </a:pPr>
            <a:r>
              <a:rPr lang="en-US" sz="2400" b="0" i="0" u="none" strike="noStrike" cap="none" dirty="0">
                <a:solidFill>
                  <a:srgbClr val="FFFFFF"/>
                </a:solidFill>
                <a:latin typeface="Arial"/>
                <a:ea typeface="Arial"/>
                <a:cs typeface="Arial"/>
                <a:sym typeface="Arial"/>
              </a:rPr>
              <a:t>Spawn objects randomly </a:t>
            </a:r>
            <a:endParaRPr dirty="0"/>
          </a:p>
        </p:txBody>
      </p:sp>
      <p:sp>
        <p:nvSpPr>
          <p:cNvPr id="362" name="Google Shape;362;p21"/>
          <p:cNvSpPr txBox="1"/>
          <p:nvPr/>
        </p:nvSpPr>
        <p:spPr>
          <a:xfrm>
            <a:off x="6867660" y="3708401"/>
            <a:ext cx="4032900" cy="849463"/>
          </a:xfrm>
          <a:prstGeom prst="rect">
            <a:avLst/>
          </a:prstGeom>
          <a:noFill/>
          <a:ln>
            <a:noFill/>
          </a:ln>
        </p:spPr>
        <p:txBody>
          <a:bodyPr spcFirstLastPara="1" wrap="square" lIns="0" tIns="0" rIns="0" bIns="0" anchor="t" anchorCtr="0">
            <a:spAutoFit/>
          </a:bodyPr>
          <a:lstStyle/>
          <a:p>
            <a:pPr marL="342900" marR="0" lvl="0" indent="-342900" algn="l" rtl="0">
              <a:lnSpc>
                <a:spcPct val="115000"/>
              </a:lnSpc>
              <a:spcBef>
                <a:spcPts val="0"/>
              </a:spcBef>
              <a:spcAft>
                <a:spcPts val="0"/>
              </a:spcAft>
              <a:buFont typeface="Wingdings" panose="05000000000000000000" pitchFamily="2" charset="2"/>
              <a:buChar char="q"/>
            </a:pPr>
            <a:r>
              <a:rPr lang="en-US" sz="2400" dirty="0">
                <a:solidFill>
                  <a:srgbClr val="FFFFFF"/>
                </a:solidFill>
              </a:rPr>
              <a:t>Submarine Modification + Backend</a:t>
            </a:r>
            <a:endParaRPr dirty="0"/>
          </a:p>
        </p:txBody>
      </p:sp>
      <p:sp>
        <p:nvSpPr>
          <p:cNvPr id="363" name="Google Shape;363;p21"/>
          <p:cNvSpPr txBox="1"/>
          <p:nvPr/>
        </p:nvSpPr>
        <p:spPr>
          <a:xfrm>
            <a:off x="1612366" y="5502385"/>
            <a:ext cx="3544200" cy="424732"/>
          </a:xfrm>
          <a:prstGeom prst="rect">
            <a:avLst/>
          </a:prstGeom>
          <a:noFill/>
          <a:ln>
            <a:noFill/>
          </a:ln>
        </p:spPr>
        <p:txBody>
          <a:bodyPr spcFirstLastPara="1" wrap="square" lIns="0" tIns="0" rIns="0" bIns="0" anchor="t" anchorCtr="0">
            <a:spAutoFit/>
          </a:bodyPr>
          <a:lstStyle/>
          <a:p>
            <a:pPr marL="342900" marR="0" lvl="0" indent="-342900" algn="l" rtl="0">
              <a:lnSpc>
                <a:spcPct val="115000"/>
              </a:lnSpc>
              <a:spcBef>
                <a:spcPts val="0"/>
              </a:spcBef>
              <a:spcAft>
                <a:spcPts val="0"/>
              </a:spcAft>
              <a:buFont typeface="Wingdings" panose="05000000000000000000" pitchFamily="2" charset="2"/>
              <a:buChar char="q"/>
            </a:pPr>
            <a:r>
              <a:rPr lang="en-US" sz="2400" dirty="0">
                <a:solidFill>
                  <a:srgbClr val="FFFFFF"/>
                </a:solidFill>
              </a:rPr>
              <a:t>Submarine Movement</a:t>
            </a:r>
            <a:endParaRPr dirty="0"/>
          </a:p>
        </p:txBody>
      </p:sp>
      <p:sp>
        <p:nvSpPr>
          <p:cNvPr id="364" name="Google Shape;364;p21"/>
          <p:cNvSpPr txBox="1"/>
          <p:nvPr/>
        </p:nvSpPr>
        <p:spPr>
          <a:xfrm>
            <a:off x="6867660" y="5487394"/>
            <a:ext cx="3467100" cy="849463"/>
          </a:xfrm>
          <a:prstGeom prst="rect">
            <a:avLst/>
          </a:prstGeom>
          <a:noFill/>
          <a:ln>
            <a:noFill/>
          </a:ln>
        </p:spPr>
        <p:txBody>
          <a:bodyPr spcFirstLastPara="1" wrap="square" lIns="0" tIns="0" rIns="0" bIns="0" anchor="t" anchorCtr="0">
            <a:spAutoFit/>
          </a:bodyPr>
          <a:lstStyle/>
          <a:p>
            <a:pPr marL="342900" marR="0" lvl="0" indent="-342900" algn="l" rtl="0">
              <a:lnSpc>
                <a:spcPct val="115000"/>
              </a:lnSpc>
              <a:spcBef>
                <a:spcPts val="0"/>
              </a:spcBef>
              <a:spcAft>
                <a:spcPts val="0"/>
              </a:spcAft>
              <a:buFont typeface="Wingdings" panose="05000000000000000000" pitchFamily="2" charset="2"/>
              <a:buChar char="q"/>
            </a:pPr>
            <a:r>
              <a:rPr lang="en-US" sz="2400" b="0" i="0" u="none" strike="noStrike" cap="none" dirty="0">
                <a:solidFill>
                  <a:srgbClr val="FFFFFF"/>
                </a:solidFill>
                <a:latin typeface="Arial"/>
                <a:ea typeface="Arial"/>
                <a:cs typeface="Arial"/>
                <a:sym typeface="Arial"/>
              </a:rPr>
              <a:t>Single Sign </a:t>
            </a:r>
            <a:r>
              <a:rPr lang="en-US" sz="2400" dirty="0">
                <a:solidFill>
                  <a:srgbClr val="FFFFFF"/>
                </a:solidFill>
              </a:rPr>
              <a:t>On</a:t>
            </a:r>
            <a:endParaRPr lang="en-US" sz="2400" b="0" i="0" u="none" strike="noStrike" cap="none" dirty="0">
              <a:solidFill>
                <a:srgbClr val="FFFFFF"/>
              </a:solidFill>
              <a:latin typeface="Arial"/>
              <a:ea typeface="Arial"/>
              <a:cs typeface="Arial"/>
              <a:sym typeface="Arial"/>
            </a:endParaRPr>
          </a:p>
          <a:p>
            <a:pPr marL="342900" marR="0" lvl="0" indent="-342900" algn="l" rtl="0">
              <a:lnSpc>
                <a:spcPct val="115000"/>
              </a:lnSpc>
              <a:spcBef>
                <a:spcPts val="0"/>
              </a:spcBef>
              <a:spcAft>
                <a:spcPts val="0"/>
              </a:spcAft>
              <a:buFont typeface="Wingdings" panose="05000000000000000000" pitchFamily="2" charset="2"/>
              <a:buChar char="q"/>
            </a:pPr>
            <a:r>
              <a:rPr lang="en-US" sz="2400" dirty="0" err="1">
                <a:solidFill>
                  <a:srgbClr val="FFFFFF"/>
                </a:solidFill>
              </a:rPr>
              <a:t>AdMOB</a:t>
            </a:r>
            <a:endParaRPr dirty="0"/>
          </a:p>
        </p:txBody>
      </p:sp>
      <p:sp>
        <p:nvSpPr>
          <p:cNvPr id="365" name="Google Shape;365;p21"/>
          <p:cNvSpPr/>
          <p:nvPr/>
        </p:nvSpPr>
        <p:spPr>
          <a:xfrm rot="-4378977">
            <a:off x="15299570" y="747191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366" name="Google Shape;366;p21"/>
          <p:cNvSpPr/>
          <p:nvPr/>
        </p:nvSpPr>
        <p:spPr>
          <a:xfrm rot="-1616514">
            <a:off x="-2637843" y="7326178"/>
            <a:ext cx="4987264" cy="5369867"/>
          </a:xfrm>
          <a:custGeom>
            <a:avLst/>
            <a:gdLst/>
            <a:ahLst/>
            <a:cxnLst/>
            <a:rect l="l" t="t" r="r" b="b"/>
            <a:pathLst>
              <a:path w="4987264" h="5369867" extrusionOk="0">
                <a:moveTo>
                  <a:pt x="0" y="0"/>
                </a:moveTo>
                <a:lnTo>
                  <a:pt x="4987265" y="0"/>
                </a:lnTo>
                <a:lnTo>
                  <a:pt x="4987265" y="5369868"/>
                </a:lnTo>
                <a:lnTo>
                  <a:pt x="0" y="5369868"/>
                </a:lnTo>
                <a:lnTo>
                  <a:pt x="0" y="0"/>
                </a:lnTo>
                <a:close/>
              </a:path>
            </a:pathLst>
          </a:custGeom>
          <a:blipFill rotWithShape="1">
            <a:blip r:embed="rId5">
              <a:alphaModFix/>
            </a:blip>
            <a:stretch>
              <a:fillRect/>
            </a:stretch>
          </a:blipFill>
          <a:ln>
            <a:noFill/>
          </a:ln>
        </p:spPr>
      </p:sp>
      <p:sp>
        <p:nvSpPr>
          <p:cNvPr id="367" name="Google Shape;367;p21"/>
          <p:cNvSpPr/>
          <p:nvPr/>
        </p:nvSpPr>
        <p:spPr>
          <a:xfrm rot="8161676">
            <a:off x="9099465" y="-3002079"/>
            <a:ext cx="4987264" cy="5369867"/>
          </a:xfrm>
          <a:custGeom>
            <a:avLst/>
            <a:gdLst/>
            <a:ahLst/>
            <a:cxnLst/>
            <a:rect l="l" t="t" r="r" b="b"/>
            <a:pathLst>
              <a:path w="4987264" h="5369867" extrusionOk="0">
                <a:moveTo>
                  <a:pt x="0" y="0"/>
                </a:moveTo>
                <a:lnTo>
                  <a:pt x="4987264" y="0"/>
                </a:lnTo>
                <a:lnTo>
                  <a:pt x="4987264" y="5369867"/>
                </a:lnTo>
                <a:lnTo>
                  <a:pt x="0" y="5369867"/>
                </a:lnTo>
                <a:lnTo>
                  <a:pt x="0" y="0"/>
                </a:lnTo>
                <a:close/>
              </a:path>
            </a:pathLst>
          </a:custGeom>
          <a:blipFill rotWithShape="1">
            <a:blip r:embed="rId5">
              <a:alphaModFix/>
            </a:blip>
            <a:stretch>
              <a:fillRect/>
            </a:stretch>
          </a:blipFill>
          <a:ln>
            <a:noFill/>
          </a:ln>
        </p:spPr>
      </p:sp>
      <p:sp>
        <p:nvSpPr>
          <p:cNvPr id="368" name="Google Shape;368;p21"/>
          <p:cNvSpPr/>
          <p:nvPr/>
        </p:nvSpPr>
        <p:spPr>
          <a:xfrm>
            <a:off x="1028700" y="3121481"/>
            <a:ext cx="439455" cy="439455"/>
          </a:xfrm>
          <a:custGeom>
            <a:avLst/>
            <a:gdLst/>
            <a:ahLst/>
            <a:cxnLst/>
            <a:rect l="l" t="t" r="r" b="b"/>
            <a:pathLst>
              <a:path w="439455" h="439455" extrusionOk="0">
                <a:moveTo>
                  <a:pt x="0" y="0"/>
                </a:moveTo>
                <a:lnTo>
                  <a:pt x="439455" y="0"/>
                </a:lnTo>
                <a:lnTo>
                  <a:pt x="439455" y="439456"/>
                </a:lnTo>
                <a:lnTo>
                  <a:pt x="0" y="439456"/>
                </a:lnTo>
                <a:lnTo>
                  <a:pt x="0" y="0"/>
                </a:lnTo>
                <a:close/>
              </a:path>
            </a:pathLst>
          </a:custGeom>
          <a:blipFill rotWithShape="1">
            <a:blip r:embed="rId6">
              <a:alphaModFix/>
            </a:blip>
            <a:stretch>
              <a:fillRect/>
            </a:stretch>
          </a:blipFill>
          <a:ln>
            <a:noFill/>
          </a:ln>
        </p:spPr>
      </p:sp>
      <p:sp>
        <p:nvSpPr>
          <p:cNvPr id="369" name="Google Shape;369;p21"/>
          <p:cNvSpPr/>
          <p:nvPr/>
        </p:nvSpPr>
        <p:spPr>
          <a:xfrm>
            <a:off x="6204434" y="3074509"/>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sp>
      <p:sp>
        <p:nvSpPr>
          <p:cNvPr id="370" name="Google Shape;370;p21"/>
          <p:cNvSpPr/>
          <p:nvPr/>
        </p:nvSpPr>
        <p:spPr>
          <a:xfrm>
            <a:off x="6204434" y="4977431"/>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sp>
      <p:sp>
        <p:nvSpPr>
          <p:cNvPr id="371" name="Google Shape;371;p21"/>
          <p:cNvSpPr/>
          <p:nvPr/>
        </p:nvSpPr>
        <p:spPr>
          <a:xfrm>
            <a:off x="1028700" y="4930455"/>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sp>
      <p:grpSp>
        <p:nvGrpSpPr>
          <p:cNvPr id="372" name="Google Shape;372;p21"/>
          <p:cNvGrpSpPr/>
          <p:nvPr/>
        </p:nvGrpSpPr>
        <p:grpSpPr>
          <a:xfrm>
            <a:off x="16758127" y="9063811"/>
            <a:ext cx="388978" cy="388978"/>
            <a:chOff x="0" y="0"/>
            <a:chExt cx="812800" cy="812800"/>
          </a:xfrm>
        </p:grpSpPr>
        <p:sp>
          <p:nvSpPr>
            <p:cNvPr id="373" name="Google Shape;37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5" name="Google Shape;375;p21"/>
          <p:cNvGrpSpPr/>
          <p:nvPr/>
        </p:nvGrpSpPr>
        <p:grpSpPr>
          <a:xfrm>
            <a:off x="4070236" y="9357748"/>
            <a:ext cx="388978" cy="388978"/>
            <a:chOff x="0" y="0"/>
            <a:chExt cx="812800" cy="812800"/>
          </a:xfrm>
        </p:grpSpPr>
        <p:sp>
          <p:nvSpPr>
            <p:cNvPr id="376" name="Google Shape;37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59;p21">
            <a:extLst>
              <a:ext uri="{FF2B5EF4-FFF2-40B4-BE49-F238E27FC236}">
                <a16:creationId xmlns:a16="http://schemas.microsoft.com/office/drawing/2014/main" id="{EB2B02C3-0E94-9865-22CE-F83AFDB3C4A7}"/>
              </a:ext>
            </a:extLst>
          </p:cNvPr>
          <p:cNvSpPr txBox="1"/>
          <p:nvPr/>
        </p:nvSpPr>
        <p:spPr>
          <a:xfrm>
            <a:off x="1629856" y="6291000"/>
            <a:ext cx="41592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Jhanvy</a:t>
            </a:r>
            <a:endParaRPr dirty="0">
              <a:latin typeface="Slabo 27px"/>
              <a:ea typeface="Slabo 27px"/>
              <a:cs typeface="Slabo 27px"/>
              <a:sym typeface="Slabo 27px"/>
            </a:endParaRPr>
          </a:p>
        </p:txBody>
      </p:sp>
      <p:sp>
        <p:nvSpPr>
          <p:cNvPr id="3" name="Google Shape;363;p21">
            <a:extLst>
              <a:ext uri="{FF2B5EF4-FFF2-40B4-BE49-F238E27FC236}">
                <a16:creationId xmlns:a16="http://schemas.microsoft.com/office/drawing/2014/main" id="{EEDF2E5B-5AFF-F7BC-9AB4-05011E6C0CCB}"/>
              </a:ext>
            </a:extLst>
          </p:cNvPr>
          <p:cNvSpPr txBox="1"/>
          <p:nvPr/>
        </p:nvSpPr>
        <p:spPr>
          <a:xfrm>
            <a:off x="1629856" y="6988909"/>
            <a:ext cx="3544200" cy="849463"/>
          </a:xfrm>
          <a:prstGeom prst="rect">
            <a:avLst/>
          </a:prstGeom>
          <a:noFill/>
          <a:ln>
            <a:noFill/>
          </a:ln>
        </p:spPr>
        <p:txBody>
          <a:bodyPr spcFirstLastPara="1" wrap="square" lIns="0" tIns="0" rIns="0" bIns="0" anchor="t" anchorCtr="0">
            <a:spAutoFit/>
          </a:bodyPr>
          <a:lstStyle/>
          <a:p>
            <a:pPr marL="342900" marR="0" lvl="0" indent="-342900" algn="l" rtl="0">
              <a:lnSpc>
                <a:spcPct val="115000"/>
              </a:lnSpc>
              <a:spcBef>
                <a:spcPts val="0"/>
              </a:spcBef>
              <a:spcAft>
                <a:spcPts val="0"/>
              </a:spcAft>
              <a:buFont typeface="Wingdings" panose="05000000000000000000" pitchFamily="2" charset="2"/>
              <a:buChar char="q"/>
            </a:pPr>
            <a:r>
              <a:rPr lang="en-US" sz="2400" dirty="0">
                <a:solidFill>
                  <a:srgbClr val="FFFFFF"/>
                </a:solidFill>
              </a:rPr>
              <a:t>Start Screen + Backend</a:t>
            </a:r>
            <a:endParaRPr dirty="0"/>
          </a:p>
        </p:txBody>
      </p:sp>
      <p:sp>
        <p:nvSpPr>
          <p:cNvPr id="4" name="Google Shape;371;p21">
            <a:extLst>
              <a:ext uri="{FF2B5EF4-FFF2-40B4-BE49-F238E27FC236}">
                <a16:creationId xmlns:a16="http://schemas.microsoft.com/office/drawing/2014/main" id="{26F3D900-80EC-B2F8-7A0C-64F12D39763A}"/>
              </a:ext>
            </a:extLst>
          </p:cNvPr>
          <p:cNvSpPr/>
          <p:nvPr/>
        </p:nvSpPr>
        <p:spPr>
          <a:xfrm>
            <a:off x="1046190" y="6416979"/>
            <a:ext cx="439455" cy="439455"/>
          </a:xfrm>
          <a:custGeom>
            <a:avLst/>
            <a:gdLst/>
            <a:ahLst/>
            <a:cxnLst/>
            <a:rect l="l" t="t" r="r" b="b"/>
            <a:pathLst>
              <a:path w="439455" h="439455" extrusionOk="0">
                <a:moveTo>
                  <a:pt x="0" y="0"/>
                </a:moveTo>
                <a:lnTo>
                  <a:pt x="439455" y="0"/>
                </a:lnTo>
                <a:lnTo>
                  <a:pt x="439455" y="439455"/>
                </a:lnTo>
                <a:lnTo>
                  <a:pt x="0" y="439455"/>
                </a:lnTo>
                <a:lnTo>
                  <a:pt x="0" y="0"/>
                </a:lnTo>
                <a:close/>
              </a:path>
            </a:pathLst>
          </a:custGeom>
          <a:blipFill rotWithShape="1">
            <a:blip r:embed="rId6">
              <a:alphaModFix/>
            </a:blip>
            <a:stretch>
              <a:fillRect/>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47"/>
        <p:cNvGrpSpPr/>
        <p:nvPr/>
      </p:nvGrpSpPr>
      <p:grpSpPr>
        <a:xfrm>
          <a:off x="0" y="0"/>
          <a:ext cx="0" cy="0"/>
          <a:chOff x="0" y="0"/>
          <a:chExt cx="0" cy="0"/>
        </a:xfrm>
      </p:grpSpPr>
      <p:sp>
        <p:nvSpPr>
          <p:cNvPr id="248" name="Google Shape;248;p18"/>
          <p:cNvSpPr/>
          <p:nvPr/>
        </p:nvSpPr>
        <p:spPr>
          <a:xfrm rot="5335834">
            <a:off x="10102506" y="-709440"/>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49" name="Google Shape;249;p18"/>
          <p:cNvSpPr txBox="1"/>
          <p:nvPr/>
        </p:nvSpPr>
        <p:spPr>
          <a:xfrm>
            <a:off x="1370439" y="1858976"/>
            <a:ext cx="7896429"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solidFill>
                  <a:srgbClr val="FFD33B"/>
                </a:solidFill>
                <a:latin typeface="Black Ops One"/>
                <a:ea typeface="Black Ops One"/>
                <a:cs typeface="Black Ops One"/>
                <a:sym typeface="Black Ops One"/>
              </a:rPr>
              <a:t>Behaviors</a:t>
            </a:r>
            <a:endParaRPr lang="en-US" sz="8000" b="0" i="0" u="none" strike="noStrike" cap="none" dirty="0">
              <a:solidFill>
                <a:srgbClr val="FFD33B"/>
              </a:solidFill>
              <a:latin typeface="Black Ops One"/>
              <a:ea typeface="Black Ops One"/>
              <a:cs typeface="Black Ops One"/>
              <a:sym typeface="Black Ops One"/>
            </a:endParaRPr>
          </a:p>
        </p:txBody>
      </p:sp>
      <p:sp>
        <p:nvSpPr>
          <p:cNvPr id="250" name="Google Shape;250;p18"/>
          <p:cNvSpPr/>
          <p:nvPr/>
        </p:nvSpPr>
        <p:spPr>
          <a:xfrm rot="166902">
            <a:off x="-1600212" y="-2461826"/>
            <a:ext cx="6765456" cy="6486381"/>
          </a:xfrm>
          <a:custGeom>
            <a:avLst/>
            <a:gdLst/>
            <a:ahLst/>
            <a:cxnLst/>
            <a:rect l="l" t="t" r="r" b="b"/>
            <a:pathLst>
              <a:path w="6765456" h="6486381" extrusionOk="0">
                <a:moveTo>
                  <a:pt x="0" y="0"/>
                </a:moveTo>
                <a:lnTo>
                  <a:pt x="6765457" y="0"/>
                </a:lnTo>
                <a:lnTo>
                  <a:pt x="6765457" y="6486381"/>
                </a:lnTo>
                <a:lnTo>
                  <a:pt x="0" y="6486381"/>
                </a:lnTo>
                <a:lnTo>
                  <a:pt x="0" y="0"/>
                </a:lnTo>
                <a:close/>
              </a:path>
            </a:pathLst>
          </a:custGeom>
          <a:blipFill rotWithShape="1">
            <a:blip r:embed="rId3">
              <a:alphaModFix/>
            </a:blip>
            <a:stretch>
              <a:fillRect/>
            </a:stretch>
          </a:blipFill>
          <a:ln>
            <a:noFill/>
          </a:ln>
        </p:spPr>
      </p:sp>
      <p:sp>
        <p:nvSpPr>
          <p:cNvPr id="254" name="Google Shape;254;p18"/>
          <p:cNvSpPr/>
          <p:nvPr/>
        </p:nvSpPr>
        <p:spPr>
          <a:xfrm rot="-1759249">
            <a:off x="10701040" y="2693800"/>
            <a:ext cx="5448459" cy="3364423"/>
          </a:xfrm>
          <a:custGeom>
            <a:avLst/>
            <a:gdLst/>
            <a:ahLst/>
            <a:cxnLst/>
            <a:rect l="l" t="t" r="r" b="b"/>
            <a:pathLst>
              <a:path w="5448459" h="3364423" extrusionOk="0">
                <a:moveTo>
                  <a:pt x="0" y="0"/>
                </a:moveTo>
                <a:lnTo>
                  <a:pt x="5448458" y="0"/>
                </a:lnTo>
                <a:lnTo>
                  <a:pt x="5448458" y="3364423"/>
                </a:lnTo>
                <a:lnTo>
                  <a:pt x="0" y="3364423"/>
                </a:lnTo>
                <a:lnTo>
                  <a:pt x="0" y="0"/>
                </a:lnTo>
                <a:close/>
              </a:path>
            </a:pathLst>
          </a:custGeom>
          <a:blipFill rotWithShape="1">
            <a:blip r:embed="rId4">
              <a:alphaModFix/>
            </a:blip>
            <a:stretch>
              <a:fillRect/>
            </a:stretch>
          </a:blipFill>
          <a:ln>
            <a:noFill/>
          </a:ln>
        </p:spPr>
      </p:sp>
      <p:grpSp>
        <p:nvGrpSpPr>
          <p:cNvPr id="255" name="Google Shape;255;p18"/>
          <p:cNvGrpSpPr/>
          <p:nvPr/>
        </p:nvGrpSpPr>
        <p:grpSpPr>
          <a:xfrm>
            <a:off x="9072379" y="2083702"/>
            <a:ext cx="388978" cy="388978"/>
            <a:chOff x="0" y="0"/>
            <a:chExt cx="812800" cy="812800"/>
          </a:xfrm>
        </p:grpSpPr>
        <p:sp>
          <p:nvSpPr>
            <p:cNvPr id="256" name="Google Shape;25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18"/>
          <p:cNvSpPr txBox="1"/>
          <p:nvPr/>
        </p:nvSpPr>
        <p:spPr>
          <a:xfrm>
            <a:off x="1936265" y="3402785"/>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Physics</a:t>
            </a:r>
            <a:endParaRPr dirty="0">
              <a:latin typeface="Slabo 27px"/>
              <a:ea typeface="Slabo 27px"/>
              <a:cs typeface="Slabo 27px"/>
              <a:sym typeface="Slabo 27px"/>
            </a:endParaRPr>
          </a:p>
        </p:txBody>
      </p:sp>
      <p:grpSp>
        <p:nvGrpSpPr>
          <p:cNvPr id="262" name="Google Shape;262;p18"/>
          <p:cNvGrpSpPr/>
          <p:nvPr/>
        </p:nvGrpSpPr>
        <p:grpSpPr>
          <a:xfrm>
            <a:off x="1370439" y="3504665"/>
            <a:ext cx="388978" cy="388978"/>
            <a:chOff x="0" y="0"/>
            <a:chExt cx="812800" cy="812800"/>
          </a:xfrm>
        </p:grpSpPr>
        <p:sp>
          <p:nvSpPr>
            <p:cNvPr id="263" name="Google Shape;26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18"/>
          <p:cNvSpPr/>
          <p:nvPr/>
        </p:nvSpPr>
        <p:spPr>
          <a:xfrm rot="-1692001">
            <a:off x="7520752" y="7095684"/>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5">
              <a:alphaModFix/>
            </a:blip>
            <a:stretch>
              <a:fillRect/>
            </a:stretch>
          </a:blipFill>
          <a:ln>
            <a:noFill/>
          </a:ln>
        </p:spPr>
      </p:sp>
      <p:grpSp>
        <p:nvGrpSpPr>
          <p:cNvPr id="266" name="Google Shape;266;p18"/>
          <p:cNvGrpSpPr/>
          <p:nvPr/>
        </p:nvGrpSpPr>
        <p:grpSpPr>
          <a:xfrm>
            <a:off x="1370439" y="639722"/>
            <a:ext cx="388978" cy="388978"/>
            <a:chOff x="0" y="0"/>
            <a:chExt cx="812800" cy="812800"/>
          </a:xfrm>
        </p:grpSpPr>
        <p:sp>
          <p:nvSpPr>
            <p:cNvPr id="267" name="Google Shape;26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18"/>
          <p:cNvGrpSpPr/>
          <p:nvPr/>
        </p:nvGrpSpPr>
        <p:grpSpPr>
          <a:xfrm>
            <a:off x="16175565" y="1186274"/>
            <a:ext cx="897428" cy="897428"/>
            <a:chOff x="0" y="0"/>
            <a:chExt cx="812800" cy="812800"/>
          </a:xfrm>
        </p:grpSpPr>
        <p:sp>
          <p:nvSpPr>
            <p:cNvPr id="270" name="Google Shape;27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2" name="Google Shape;272;p18"/>
          <p:cNvGrpSpPr/>
          <p:nvPr/>
        </p:nvGrpSpPr>
        <p:grpSpPr>
          <a:xfrm>
            <a:off x="13036291" y="7875231"/>
            <a:ext cx="388978" cy="388978"/>
            <a:chOff x="0" y="0"/>
            <a:chExt cx="812800" cy="812800"/>
          </a:xfrm>
        </p:grpSpPr>
        <p:sp>
          <p:nvSpPr>
            <p:cNvPr id="273" name="Google Shape;27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9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259;p18">
            <a:extLst>
              <a:ext uri="{FF2B5EF4-FFF2-40B4-BE49-F238E27FC236}">
                <a16:creationId xmlns:a16="http://schemas.microsoft.com/office/drawing/2014/main" id="{848B0A15-4748-1871-3C11-4A51CE0DAB57}"/>
              </a:ext>
            </a:extLst>
          </p:cNvPr>
          <p:cNvSpPr txBox="1"/>
          <p:nvPr/>
        </p:nvSpPr>
        <p:spPr>
          <a:xfrm>
            <a:off x="1923775" y="3914945"/>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Platformer</a:t>
            </a:r>
            <a:endParaRPr dirty="0">
              <a:latin typeface="Slabo 27px"/>
              <a:ea typeface="Slabo 27px"/>
              <a:cs typeface="Slabo 27px"/>
              <a:sym typeface="Slabo 27px"/>
            </a:endParaRPr>
          </a:p>
        </p:txBody>
      </p:sp>
      <p:grpSp>
        <p:nvGrpSpPr>
          <p:cNvPr id="3" name="Google Shape;262;p18">
            <a:extLst>
              <a:ext uri="{FF2B5EF4-FFF2-40B4-BE49-F238E27FC236}">
                <a16:creationId xmlns:a16="http://schemas.microsoft.com/office/drawing/2014/main" id="{4B074ECF-F088-651A-5EAA-CE6619C9B7FA}"/>
              </a:ext>
            </a:extLst>
          </p:cNvPr>
          <p:cNvGrpSpPr/>
          <p:nvPr/>
        </p:nvGrpSpPr>
        <p:grpSpPr>
          <a:xfrm>
            <a:off x="1357949" y="4046805"/>
            <a:ext cx="388978" cy="388978"/>
            <a:chOff x="0" y="0"/>
            <a:chExt cx="812800" cy="812800"/>
          </a:xfrm>
        </p:grpSpPr>
        <p:sp>
          <p:nvSpPr>
            <p:cNvPr id="4" name="Google Shape;263;p18">
              <a:extLst>
                <a:ext uri="{FF2B5EF4-FFF2-40B4-BE49-F238E27FC236}">
                  <a16:creationId xmlns:a16="http://schemas.microsoft.com/office/drawing/2014/main" id="{C75588FA-E17A-2E51-C9FA-1C3AB0BDD68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p18">
              <a:extLst>
                <a:ext uri="{FF2B5EF4-FFF2-40B4-BE49-F238E27FC236}">
                  <a16:creationId xmlns:a16="http://schemas.microsoft.com/office/drawing/2014/main" id="{AA5AD6BF-F8FA-5259-A6B3-5CC1F07B4BC3}"/>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Google Shape;259;p18">
            <a:extLst>
              <a:ext uri="{FF2B5EF4-FFF2-40B4-BE49-F238E27FC236}">
                <a16:creationId xmlns:a16="http://schemas.microsoft.com/office/drawing/2014/main" id="{51020842-E0E8-BEA1-3E88-9C8CFEEB4CEE}"/>
              </a:ext>
            </a:extLst>
          </p:cNvPr>
          <p:cNvSpPr txBox="1"/>
          <p:nvPr/>
        </p:nvSpPr>
        <p:spPr>
          <a:xfrm>
            <a:off x="1926275" y="4472081"/>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Sine</a:t>
            </a:r>
          </a:p>
        </p:txBody>
      </p:sp>
      <p:grpSp>
        <p:nvGrpSpPr>
          <p:cNvPr id="7" name="Google Shape;262;p18">
            <a:extLst>
              <a:ext uri="{FF2B5EF4-FFF2-40B4-BE49-F238E27FC236}">
                <a16:creationId xmlns:a16="http://schemas.microsoft.com/office/drawing/2014/main" id="{C1019E70-3B42-20B8-7E36-CA70D576E640}"/>
              </a:ext>
            </a:extLst>
          </p:cNvPr>
          <p:cNvGrpSpPr/>
          <p:nvPr/>
        </p:nvGrpSpPr>
        <p:grpSpPr>
          <a:xfrm>
            <a:off x="1360449" y="4603941"/>
            <a:ext cx="388978" cy="388978"/>
            <a:chOff x="0" y="0"/>
            <a:chExt cx="812800" cy="812800"/>
          </a:xfrm>
        </p:grpSpPr>
        <p:sp>
          <p:nvSpPr>
            <p:cNvPr id="8" name="Google Shape;263;p18">
              <a:extLst>
                <a:ext uri="{FF2B5EF4-FFF2-40B4-BE49-F238E27FC236}">
                  <a16:creationId xmlns:a16="http://schemas.microsoft.com/office/drawing/2014/main" id="{995A94B0-79BF-A6B6-358A-7633BAA765E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p18">
              <a:extLst>
                <a:ext uri="{FF2B5EF4-FFF2-40B4-BE49-F238E27FC236}">
                  <a16:creationId xmlns:a16="http://schemas.microsoft.com/office/drawing/2014/main" id="{73404074-7934-4148-714C-3F8B7B4F09B7}"/>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 name="Google Shape;259;p18">
            <a:extLst>
              <a:ext uri="{FF2B5EF4-FFF2-40B4-BE49-F238E27FC236}">
                <a16:creationId xmlns:a16="http://schemas.microsoft.com/office/drawing/2014/main" id="{CCE46FE2-6C32-1253-A424-5DAAA6505E30}"/>
              </a:ext>
            </a:extLst>
          </p:cNvPr>
          <p:cNvSpPr txBox="1"/>
          <p:nvPr/>
        </p:nvSpPr>
        <p:spPr>
          <a:xfrm>
            <a:off x="1928775" y="4999231"/>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Solid</a:t>
            </a:r>
          </a:p>
        </p:txBody>
      </p:sp>
      <p:grpSp>
        <p:nvGrpSpPr>
          <p:cNvPr id="11" name="Google Shape;262;p18">
            <a:extLst>
              <a:ext uri="{FF2B5EF4-FFF2-40B4-BE49-F238E27FC236}">
                <a16:creationId xmlns:a16="http://schemas.microsoft.com/office/drawing/2014/main" id="{2F7441A9-8BE2-B543-A3C3-901F47B3B3B9}"/>
              </a:ext>
            </a:extLst>
          </p:cNvPr>
          <p:cNvGrpSpPr/>
          <p:nvPr/>
        </p:nvGrpSpPr>
        <p:grpSpPr>
          <a:xfrm>
            <a:off x="1362949" y="5131091"/>
            <a:ext cx="388978" cy="388978"/>
            <a:chOff x="0" y="0"/>
            <a:chExt cx="812800" cy="812800"/>
          </a:xfrm>
        </p:grpSpPr>
        <p:sp>
          <p:nvSpPr>
            <p:cNvPr id="12" name="Google Shape;263;p18">
              <a:extLst>
                <a:ext uri="{FF2B5EF4-FFF2-40B4-BE49-F238E27FC236}">
                  <a16:creationId xmlns:a16="http://schemas.microsoft.com/office/drawing/2014/main" id="{8C1787E5-064F-E253-0944-B80657FA7F3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p18">
              <a:extLst>
                <a:ext uri="{FF2B5EF4-FFF2-40B4-BE49-F238E27FC236}">
                  <a16:creationId xmlns:a16="http://schemas.microsoft.com/office/drawing/2014/main" id="{86BE78F0-EF99-9FA1-83B3-5EC76FB50E59}"/>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 name="Google Shape;259;p18">
            <a:extLst>
              <a:ext uri="{FF2B5EF4-FFF2-40B4-BE49-F238E27FC236}">
                <a16:creationId xmlns:a16="http://schemas.microsoft.com/office/drawing/2014/main" id="{177A9A3B-768A-9652-BC0A-DFC49BA741FF}"/>
              </a:ext>
            </a:extLst>
          </p:cNvPr>
          <p:cNvSpPr txBox="1"/>
          <p:nvPr/>
        </p:nvSpPr>
        <p:spPr>
          <a:xfrm>
            <a:off x="1931275" y="5511396"/>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Pin</a:t>
            </a:r>
          </a:p>
        </p:txBody>
      </p:sp>
      <p:grpSp>
        <p:nvGrpSpPr>
          <p:cNvPr id="15" name="Google Shape;262;p18">
            <a:extLst>
              <a:ext uri="{FF2B5EF4-FFF2-40B4-BE49-F238E27FC236}">
                <a16:creationId xmlns:a16="http://schemas.microsoft.com/office/drawing/2014/main" id="{86311129-15F8-EFAF-986C-3819A1CF1F01}"/>
              </a:ext>
            </a:extLst>
          </p:cNvPr>
          <p:cNvGrpSpPr/>
          <p:nvPr/>
        </p:nvGrpSpPr>
        <p:grpSpPr>
          <a:xfrm>
            <a:off x="1365449" y="5643256"/>
            <a:ext cx="388978" cy="388978"/>
            <a:chOff x="0" y="0"/>
            <a:chExt cx="812800" cy="812800"/>
          </a:xfrm>
        </p:grpSpPr>
        <p:sp>
          <p:nvSpPr>
            <p:cNvPr id="16" name="Google Shape;263;p18">
              <a:extLst>
                <a:ext uri="{FF2B5EF4-FFF2-40B4-BE49-F238E27FC236}">
                  <a16:creationId xmlns:a16="http://schemas.microsoft.com/office/drawing/2014/main" id="{4FF88814-9F2B-DBEE-5544-10984802913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4;p18">
              <a:extLst>
                <a:ext uri="{FF2B5EF4-FFF2-40B4-BE49-F238E27FC236}">
                  <a16:creationId xmlns:a16="http://schemas.microsoft.com/office/drawing/2014/main" id="{85D83A35-1DFC-F7B2-B2F2-1CFE54DA0CCA}"/>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 name="Google Shape;259;p18">
            <a:extLst>
              <a:ext uri="{FF2B5EF4-FFF2-40B4-BE49-F238E27FC236}">
                <a16:creationId xmlns:a16="http://schemas.microsoft.com/office/drawing/2014/main" id="{E52C73D4-6134-6394-8809-016D5F48DA2C}"/>
              </a:ext>
            </a:extLst>
          </p:cNvPr>
          <p:cNvSpPr txBox="1"/>
          <p:nvPr/>
        </p:nvSpPr>
        <p:spPr>
          <a:xfrm>
            <a:off x="1933775" y="6008566"/>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Fade</a:t>
            </a:r>
          </a:p>
        </p:txBody>
      </p:sp>
      <p:grpSp>
        <p:nvGrpSpPr>
          <p:cNvPr id="19" name="Google Shape;262;p18">
            <a:extLst>
              <a:ext uri="{FF2B5EF4-FFF2-40B4-BE49-F238E27FC236}">
                <a16:creationId xmlns:a16="http://schemas.microsoft.com/office/drawing/2014/main" id="{CCD41CAE-69DD-8197-FE9D-51C7B9E76079}"/>
              </a:ext>
            </a:extLst>
          </p:cNvPr>
          <p:cNvGrpSpPr/>
          <p:nvPr/>
        </p:nvGrpSpPr>
        <p:grpSpPr>
          <a:xfrm>
            <a:off x="1367949" y="6140426"/>
            <a:ext cx="388978" cy="388978"/>
            <a:chOff x="0" y="0"/>
            <a:chExt cx="812800" cy="812800"/>
          </a:xfrm>
        </p:grpSpPr>
        <p:sp>
          <p:nvSpPr>
            <p:cNvPr id="20" name="Google Shape;263;p18">
              <a:extLst>
                <a:ext uri="{FF2B5EF4-FFF2-40B4-BE49-F238E27FC236}">
                  <a16:creationId xmlns:a16="http://schemas.microsoft.com/office/drawing/2014/main" id="{D6B49F45-13E9-3110-089C-A3112A8CED3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4;p18">
              <a:extLst>
                <a:ext uri="{FF2B5EF4-FFF2-40B4-BE49-F238E27FC236}">
                  <a16:creationId xmlns:a16="http://schemas.microsoft.com/office/drawing/2014/main" id="{06E97524-5E3F-227B-D275-E9C303F1E995}"/>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 name="Google Shape;259;p18">
            <a:extLst>
              <a:ext uri="{FF2B5EF4-FFF2-40B4-BE49-F238E27FC236}">
                <a16:creationId xmlns:a16="http://schemas.microsoft.com/office/drawing/2014/main" id="{86D4F323-C087-F258-7E75-DAA3EC8B6E29}"/>
              </a:ext>
            </a:extLst>
          </p:cNvPr>
          <p:cNvSpPr txBox="1"/>
          <p:nvPr/>
        </p:nvSpPr>
        <p:spPr>
          <a:xfrm>
            <a:off x="1936275" y="6520726"/>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Line of Site</a:t>
            </a:r>
          </a:p>
        </p:txBody>
      </p:sp>
      <p:grpSp>
        <p:nvGrpSpPr>
          <p:cNvPr id="23" name="Google Shape;262;p18">
            <a:extLst>
              <a:ext uri="{FF2B5EF4-FFF2-40B4-BE49-F238E27FC236}">
                <a16:creationId xmlns:a16="http://schemas.microsoft.com/office/drawing/2014/main" id="{987BAA5C-EC10-B09E-21F5-EC2F861D0102}"/>
              </a:ext>
            </a:extLst>
          </p:cNvPr>
          <p:cNvGrpSpPr/>
          <p:nvPr/>
        </p:nvGrpSpPr>
        <p:grpSpPr>
          <a:xfrm>
            <a:off x="1370449" y="6652586"/>
            <a:ext cx="388978" cy="388978"/>
            <a:chOff x="0" y="0"/>
            <a:chExt cx="812800" cy="812800"/>
          </a:xfrm>
        </p:grpSpPr>
        <p:sp>
          <p:nvSpPr>
            <p:cNvPr id="24" name="Google Shape;263;p18">
              <a:extLst>
                <a:ext uri="{FF2B5EF4-FFF2-40B4-BE49-F238E27FC236}">
                  <a16:creationId xmlns:a16="http://schemas.microsoft.com/office/drawing/2014/main" id="{B41743A3-D5CD-E7E7-FAD4-D36A624739A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4;p18">
              <a:extLst>
                <a:ext uri="{FF2B5EF4-FFF2-40B4-BE49-F238E27FC236}">
                  <a16:creationId xmlns:a16="http://schemas.microsoft.com/office/drawing/2014/main" id="{EBE9410D-68B7-37D1-F30D-3694A41645F9}"/>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 name="Google Shape;259;p18">
            <a:extLst>
              <a:ext uri="{FF2B5EF4-FFF2-40B4-BE49-F238E27FC236}">
                <a16:creationId xmlns:a16="http://schemas.microsoft.com/office/drawing/2014/main" id="{8421603D-23AD-5196-3DE5-A2D8560E0C7E}"/>
              </a:ext>
            </a:extLst>
          </p:cNvPr>
          <p:cNvSpPr txBox="1"/>
          <p:nvPr/>
        </p:nvSpPr>
        <p:spPr>
          <a:xfrm>
            <a:off x="1923785" y="7032887"/>
            <a:ext cx="45840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FFFFFF"/>
                </a:solidFill>
                <a:latin typeface="Slabo 27px"/>
                <a:ea typeface="Slabo 27px"/>
                <a:cs typeface="Slabo 27px"/>
                <a:sym typeface="Slabo 27px"/>
              </a:rPr>
              <a:t>Scroll To</a:t>
            </a:r>
          </a:p>
        </p:txBody>
      </p:sp>
      <p:grpSp>
        <p:nvGrpSpPr>
          <p:cNvPr id="27" name="Google Shape;262;p18">
            <a:extLst>
              <a:ext uri="{FF2B5EF4-FFF2-40B4-BE49-F238E27FC236}">
                <a16:creationId xmlns:a16="http://schemas.microsoft.com/office/drawing/2014/main" id="{7D1D3378-9197-762A-21D1-A45AD381B303}"/>
              </a:ext>
            </a:extLst>
          </p:cNvPr>
          <p:cNvGrpSpPr/>
          <p:nvPr/>
        </p:nvGrpSpPr>
        <p:grpSpPr>
          <a:xfrm>
            <a:off x="1357959" y="7164747"/>
            <a:ext cx="388978" cy="388978"/>
            <a:chOff x="0" y="0"/>
            <a:chExt cx="812800" cy="812800"/>
          </a:xfrm>
        </p:grpSpPr>
        <p:sp>
          <p:nvSpPr>
            <p:cNvPr id="28" name="Google Shape;263;p18">
              <a:extLst>
                <a:ext uri="{FF2B5EF4-FFF2-40B4-BE49-F238E27FC236}">
                  <a16:creationId xmlns:a16="http://schemas.microsoft.com/office/drawing/2014/main" id="{F5A37D8D-CA03-FAE4-492F-FA70168F1EB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4;p18">
              <a:extLst>
                <a:ext uri="{FF2B5EF4-FFF2-40B4-BE49-F238E27FC236}">
                  <a16:creationId xmlns:a16="http://schemas.microsoft.com/office/drawing/2014/main" id="{0E785661-1892-50AF-4C8A-6B7E903C74BD}"/>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095515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47"/>
        <p:cNvGrpSpPr/>
        <p:nvPr/>
      </p:nvGrpSpPr>
      <p:grpSpPr>
        <a:xfrm>
          <a:off x="0" y="0"/>
          <a:ext cx="0" cy="0"/>
          <a:chOff x="0" y="0"/>
          <a:chExt cx="0" cy="0"/>
        </a:xfrm>
      </p:grpSpPr>
      <p:sp>
        <p:nvSpPr>
          <p:cNvPr id="248" name="Google Shape;248;p18"/>
          <p:cNvSpPr/>
          <p:nvPr/>
        </p:nvSpPr>
        <p:spPr>
          <a:xfrm rot="5335834">
            <a:off x="10102506" y="-709440"/>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50" name="Google Shape;250;p18"/>
          <p:cNvSpPr/>
          <p:nvPr/>
        </p:nvSpPr>
        <p:spPr>
          <a:xfrm rot="166902">
            <a:off x="-1600212" y="-2461826"/>
            <a:ext cx="6765456" cy="6486381"/>
          </a:xfrm>
          <a:custGeom>
            <a:avLst/>
            <a:gdLst/>
            <a:ahLst/>
            <a:cxnLst/>
            <a:rect l="l" t="t" r="r" b="b"/>
            <a:pathLst>
              <a:path w="6765456" h="6486381" extrusionOk="0">
                <a:moveTo>
                  <a:pt x="0" y="0"/>
                </a:moveTo>
                <a:lnTo>
                  <a:pt x="6765457" y="0"/>
                </a:lnTo>
                <a:lnTo>
                  <a:pt x="6765457" y="6486381"/>
                </a:lnTo>
                <a:lnTo>
                  <a:pt x="0" y="6486381"/>
                </a:lnTo>
                <a:lnTo>
                  <a:pt x="0" y="0"/>
                </a:lnTo>
                <a:close/>
              </a:path>
            </a:pathLst>
          </a:custGeom>
          <a:blipFill rotWithShape="1">
            <a:blip r:embed="rId3">
              <a:alphaModFix/>
            </a:blip>
            <a:stretch>
              <a:fillRect/>
            </a:stretch>
          </a:blipFill>
          <a:ln>
            <a:noFill/>
          </a:ln>
        </p:spPr>
      </p:sp>
      <p:sp>
        <p:nvSpPr>
          <p:cNvPr id="254" name="Google Shape;254;p18"/>
          <p:cNvSpPr/>
          <p:nvPr/>
        </p:nvSpPr>
        <p:spPr>
          <a:xfrm rot="-1759249">
            <a:off x="11857824" y="2786069"/>
            <a:ext cx="5448459" cy="3364423"/>
          </a:xfrm>
          <a:custGeom>
            <a:avLst/>
            <a:gdLst/>
            <a:ahLst/>
            <a:cxnLst/>
            <a:rect l="l" t="t" r="r" b="b"/>
            <a:pathLst>
              <a:path w="5448459" h="3364423" extrusionOk="0">
                <a:moveTo>
                  <a:pt x="0" y="0"/>
                </a:moveTo>
                <a:lnTo>
                  <a:pt x="5448458" y="0"/>
                </a:lnTo>
                <a:lnTo>
                  <a:pt x="5448458" y="3364423"/>
                </a:lnTo>
                <a:lnTo>
                  <a:pt x="0" y="3364423"/>
                </a:lnTo>
                <a:lnTo>
                  <a:pt x="0" y="0"/>
                </a:lnTo>
                <a:close/>
              </a:path>
            </a:pathLst>
          </a:custGeom>
          <a:blipFill rotWithShape="1">
            <a:blip r:embed="rId4">
              <a:alphaModFix/>
            </a:blip>
            <a:stretch>
              <a:fillRect/>
            </a:stretch>
          </a:blipFill>
          <a:ln>
            <a:noFill/>
          </a:ln>
        </p:spPr>
      </p:sp>
      <p:sp>
        <p:nvSpPr>
          <p:cNvPr id="259" name="Google Shape;259;p18"/>
          <p:cNvSpPr txBox="1"/>
          <p:nvPr/>
        </p:nvSpPr>
        <p:spPr>
          <a:xfrm>
            <a:off x="1371894" y="3765421"/>
            <a:ext cx="9281888" cy="734970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Name of the Game: </a:t>
            </a:r>
            <a:r>
              <a:rPr lang="en-US" sz="3000" dirty="0">
                <a:solidFill>
                  <a:srgbClr val="FFFFFF"/>
                </a:solidFill>
                <a:latin typeface="Slabo 27px"/>
                <a:ea typeface="Slabo 27px"/>
                <a:cs typeface="Slabo 27px"/>
                <a:sym typeface="Slabo 27px"/>
              </a:rPr>
              <a:t>Trash Hunter – Submarine Edition</a:t>
            </a: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Module Name: </a:t>
            </a:r>
            <a:r>
              <a:rPr lang="en-US" sz="3000" dirty="0">
                <a:solidFill>
                  <a:srgbClr val="FFFFFF"/>
                </a:solidFill>
                <a:latin typeface="Slabo 27px"/>
                <a:ea typeface="Slabo 27px"/>
                <a:cs typeface="Slabo 27px"/>
                <a:sym typeface="Slabo 27px"/>
              </a:rPr>
              <a:t>Computer Game Programming</a:t>
            </a: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Module Code: </a:t>
            </a:r>
            <a:r>
              <a:rPr lang="en-US" sz="3000" dirty="0">
                <a:solidFill>
                  <a:srgbClr val="FFFFFF"/>
                </a:solidFill>
                <a:latin typeface="Slabo 27px"/>
                <a:ea typeface="Slabo 27px"/>
                <a:cs typeface="Slabo 27px"/>
                <a:sym typeface="Slabo 27px"/>
              </a:rPr>
              <a:t>MULT2120C</a:t>
            </a: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Assignment Title: </a:t>
            </a:r>
            <a:r>
              <a:rPr lang="en-US" sz="3000" dirty="0">
                <a:solidFill>
                  <a:srgbClr val="FFFFFF"/>
                </a:solidFill>
                <a:latin typeface="Slabo 27px"/>
                <a:ea typeface="Slabo 27px"/>
                <a:cs typeface="Slabo 27px"/>
                <a:sym typeface="Slabo 27px"/>
              </a:rPr>
              <a:t>Physics game that promotes SDGs</a:t>
            </a: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Link to our Assets Repositories and License: </a:t>
            </a:r>
          </a:p>
          <a:p>
            <a:pPr marL="0" marR="0" lvl="0" indent="0" algn="l" rtl="0">
              <a:lnSpc>
                <a:spcPct val="120000"/>
              </a:lnSpc>
              <a:spcBef>
                <a:spcPts val="0"/>
              </a:spcBef>
              <a:spcAft>
                <a:spcPts val="0"/>
              </a:spcAft>
              <a:buNone/>
            </a:pPr>
            <a:r>
              <a:rPr lang="en-US" sz="3000" dirty="0">
                <a:solidFill>
                  <a:srgbClr val="FFFFFF"/>
                </a:solidFill>
                <a:latin typeface="Slabo 27px"/>
                <a:ea typeface="Slabo 27px"/>
                <a:cs typeface="Slabo 27px"/>
                <a:sym typeface="Slabo 27px"/>
                <a:hlinkClick r:id="rId5"/>
              </a:rPr>
              <a:t>https://github.com/stuartjeet122/gaming-assets-2</a:t>
            </a:r>
            <a:endParaRPr lang="en-US" sz="3000" dirty="0">
              <a:solidFill>
                <a:srgbClr val="FFFFFF"/>
              </a:solidFill>
              <a:latin typeface="Slabo 27px"/>
              <a:ea typeface="Slabo 27px"/>
              <a:cs typeface="Slabo 27px"/>
              <a:sym typeface="Slabo 27px"/>
            </a:endParaRP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Link to our Download our Game: </a:t>
            </a:r>
          </a:p>
          <a:p>
            <a:pPr marL="0" marR="0" lvl="0" indent="0" algn="l" rtl="0">
              <a:lnSpc>
                <a:spcPct val="120000"/>
              </a:lnSpc>
              <a:spcBef>
                <a:spcPts val="0"/>
              </a:spcBef>
              <a:spcAft>
                <a:spcPts val="0"/>
              </a:spcAft>
              <a:buNone/>
            </a:pPr>
            <a:endParaRPr lang="en-US" sz="3000" dirty="0">
              <a:solidFill>
                <a:srgbClr val="FFFFFF"/>
              </a:solidFill>
              <a:latin typeface="Slabo 27px"/>
              <a:ea typeface="Slabo 27px"/>
              <a:cs typeface="Slabo 27px"/>
              <a:sym typeface="Slabo 27px"/>
            </a:endParaRPr>
          </a:p>
          <a:p>
            <a:pPr marL="0" marR="0" lvl="0" indent="0" algn="l" rtl="0">
              <a:lnSpc>
                <a:spcPct val="120000"/>
              </a:lnSpc>
              <a:spcBef>
                <a:spcPts val="0"/>
              </a:spcBef>
              <a:spcAft>
                <a:spcPts val="0"/>
              </a:spcAft>
              <a:buNone/>
            </a:pPr>
            <a:r>
              <a:rPr lang="en-US" sz="3000" b="1" dirty="0">
                <a:solidFill>
                  <a:srgbClr val="FFFFFF"/>
                </a:solidFill>
                <a:latin typeface="Slabo 27px"/>
                <a:ea typeface="Slabo 27px"/>
                <a:cs typeface="Slabo 27px"/>
                <a:sym typeface="Slabo 27px"/>
              </a:rPr>
              <a:t>Link to Play our Game Online:</a:t>
            </a:r>
          </a:p>
          <a:p>
            <a:pPr marL="0" marR="0" lvl="0" indent="0" algn="l" rtl="0">
              <a:lnSpc>
                <a:spcPct val="120000"/>
              </a:lnSpc>
              <a:spcBef>
                <a:spcPts val="0"/>
              </a:spcBef>
              <a:spcAft>
                <a:spcPts val="0"/>
              </a:spcAft>
              <a:buNone/>
            </a:pPr>
            <a:endParaRPr lang="en-US" sz="3200" dirty="0">
              <a:solidFill>
                <a:srgbClr val="FFFFFF"/>
              </a:solidFill>
              <a:latin typeface="Slabo 27px"/>
              <a:ea typeface="Slabo 27px"/>
              <a:cs typeface="Slabo 27px"/>
              <a:sym typeface="Slabo 27px"/>
            </a:endParaRPr>
          </a:p>
          <a:p>
            <a:pPr marL="0" marR="0" lvl="0" indent="0" algn="l" rtl="0">
              <a:lnSpc>
                <a:spcPct val="120000"/>
              </a:lnSpc>
              <a:spcBef>
                <a:spcPts val="0"/>
              </a:spcBef>
              <a:spcAft>
                <a:spcPts val="0"/>
              </a:spcAft>
              <a:buNone/>
            </a:pPr>
            <a:endParaRPr lang="en-US" sz="3200" dirty="0">
              <a:solidFill>
                <a:srgbClr val="FFFFFF"/>
              </a:solidFill>
              <a:latin typeface="Slabo 27px"/>
              <a:ea typeface="Slabo 27px"/>
              <a:cs typeface="Slabo 27px"/>
              <a:sym typeface="Slabo 27px"/>
            </a:endParaRPr>
          </a:p>
          <a:p>
            <a:pPr marL="0" marR="0" lvl="0" indent="0" algn="l" rtl="0">
              <a:lnSpc>
                <a:spcPct val="120000"/>
              </a:lnSpc>
              <a:spcBef>
                <a:spcPts val="0"/>
              </a:spcBef>
              <a:spcAft>
                <a:spcPts val="0"/>
              </a:spcAft>
              <a:buNone/>
            </a:pPr>
            <a:endParaRPr lang="en-US" sz="3200" dirty="0">
              <a:solidFill>
                <a:srgbClr val="FFFFFF"/>
              </a:solidFill>
              <a:latin typeface="Slabo 27px"/>
              <a:ea typeface="Slabo 27px"/>
              <a:cs typeface="Slabo 27px"/>
              <a:sym typeface="Slabo 27px"/>
            </a:endParaRPr>
          </a:p>
          <a:p>
            <a:pPr marL="0" marR="0" lvl="0" indent="0" algn="l" rtl="0">
              <a:lnSpc>
                <a:spcPct val="120000"/>
              </a:lnSpc>
              <a:spcBef>
                <a:spcPts val="0"/>
              </a:spcBef>
              <a:spcAft>
                <a:spcPts val="0"/>
              </a:spcAft>
              <a:buNone/>
            </a:pPr>
            <a:endParaRPr sz="3200" dirty="0">
              <a:latin typeface="Slabo 27px"/>
              <a:ea typeface="Slabo 27px"/>
              <a:cs typeface="Slabo 27px"/>
              <a:sym typeface="Slabo 27px"/>
            </a:endParaRPr>
          </a:p>
        </p:txBody>
      </p:sp>
      <p:sp>
        <p:nvSpPr>
          <p:cNvPr id="265" name="Google Shape;265;p18"/>
          <p:cNvSpPr/>
          <p:nvPr/>
        </p:nvSpPr>
        <p:spPr>
          <a:xfrm rot="-1692001">
            <a:off x="9712731" y="7924974"/>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6">
              <a:alphaModFix/>
            </a:blip>
            <a:stretch>
              <a:fillRect/>
            </a:stretch>
          </a:blipFill>
          <a:ln>
            <a:noFill/>
          </a:ln>
        </p:spPr>
      </p:sp>
      <p:grpSp>
        <p:nvGrpSpPr>
          <p:cNvPr id="266" name="Google Shape;266;p18"/>
          <p:cNvGrpSpPr/>
          <p:nvPr/>
        </p:nvGrpSpPr>
        <p:grpSpPr>
          <a:xfrm>
            <a:off x="1370439" y="639722"/>
            <a:ext cx="388978" cy="388978"/>
            <a:chOff x="0" y="0"/>
            <a:chExt cx="812800" cy="812800"/>
          </a:xfrm>
        </p:grpSpPr>
        <p:sp>
          <p:nvSpPr>
            <p:cNvPr id="267" name="Google Shape;26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18"/>
          <p:cNvGrpSpPr/>
          <p:nvPr/>
        </p:nvGrpSpPr>
        <p:grpSpPr>
          <a:xfrm>
            <a:off x="16175565" y="1186274"/>
            <a:ext cx="897428" cy="897428"/>
            <a:chOff x="0" y="0"/>
            <a:chExt cx="812800" cy="812800"/>
          </a:xfrm>
        </p:grpSpPr>
        <p:sp>
          <p:nvSpPr>
            <p:cNvPr id="270" name="Google Shape;27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2" name="Google Shape;272;p18"/>
          <p:cNvGrpSpPr/>
          <p:nvPr/>
        </p:nvGrpSpPr>
        <p:grpSpPr>
          <a:xfrm>
            <a:off x="13036291" y="7875231"/>
            <a:ext cx="388978" cy="388978"/>
            <a:chOff x="0" y="0"/>
            <a:chExt cx="812800" cy="812800"/>
          </a:xfrm>
        </p:grpSpPr>
        <p:sp>
          <p:nvSpPr>
            <p:cNvPr id="273" name="Google Shape;27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9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BE1D4089-71B1-4C83-6A3C-66B0ACB4BB0D}"/>
              </a:ext>
            </a:extLst>
          </p:cNvPr>
          <p:cNvPicPr>
            <a:picLocks noChangeAspect="1"/>
          </p:cNvPicPr>
          <p:nvPr/>
        </p:nvPicPr>
        <p:blipFill>
          <a:blip r:embed="rId7"/>
          <a:stretch>
            <a:fillRect/>
          </a:stretch>
        </p:blipFill>
        <p:spPr>
          <a:xfrm>
            <a:off x="4515548" y="-558267"/>
            <a:ext cx="4951597" cy="49515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GAME CHARACTERS</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19576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2719419"/>
            <a:ext cx="8813780"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SUBMARINE</a:t>
            </a:r>
            <a:endParaRPr dirty="0"/>
          </a:p>
        </p:txBody>
      </p:sp>
      <p:sp>
        <p:nvSpPr>
          <p:cNvPr id="505" name="Google Shape;505;p28"/>
          <p:cNvSpPr txBox="1"/>
          <p:nvPr/>
        </p:nvSpPr>
        <p:spPr>
          <a:xfrm>
            <a:off x="10253276" y="4547468"/>
            <a:ext cx="464550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b="0" i="0" dirty="0">
                <a:solidFill>
                  <a:srgbClr val="D1D5DB"/>
                </a:solidFill>
                <a:effectLst/>
                <a:latin typeface="Slabo 27px" panose="020B0604020202020204" charset="0"/>
              </a:rPr>
              <a:t>Abyssal Ranger</a:t>
            </a:r>
            <a:endParaRPr sz="4000" dirty="0">
              <a:latin typeface="Slabo 27px" panose="020B0604020202020204" charset="0"/>
              <a:ea typeface="Slabo 27px"/>
              <a:cs typeface="Slabo 27px"/>
              <a:sym typeface="Slabo 27px"/>
            </a:endParaRPr>
          </a:p>
        </p:txBody>
      </p:sp>
      <p:sp>
        <p:nvSpPr>
          <p:cNvPr id="506" name="Google Shape;506;p28"/>
          <p:cNvSpPr txBox="1"/>
          <p:nvPr/>
        </p:nvSpPr>
        <p:spPr>
          <a:xfrm>
            <a:off x="9161653" y="5286132"/>
            <a:ext cx="6202863" cy="284385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200" b="0" i="0" dirty="0">
                <a:solidFill>
                  <a:srgbClr val="D1D5DB"/>
                </a:solidFill>
                <a:effectLst/>
                <a:latin typeface="Arial" panose="020B0604020202020204" pitchFamily="34" charset="0"/>
              </a:rPr>
              <a:t>The Submarine is a whimsical underwater vehicle that is designed to collect a certain amount of trash and deliver them to the boat. It is powered by a set of brightly colored propellers, and it is adorned with decorative fins and other features that make it stand out in a crowd.</a:t>
            </a:r>
            <a:endParaRPr sz="2200" dirty="0"/>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A835D84B-5E88-A7AF-FB15-72B7704021B9}"/>
              </a:ext>
            </a:extLst>
          </p:cNvPr>
          <p:cNvPicPr>
            <a:picLocks noChangeAspect="1"/>
          </p:cNvPicPr>
          <p:nvPr/>
        </p:nvPicPr>
        <p:blipFill>
          <a:blip r:embed="rId7"/>
          <a:stretch>
            <a:fillRect/>
          </a:stretch>
        </p:blipFill>
        <p:spPr>
          <a:xfrm>
            <a:off x="2171818" y="1977782"/>
            <a:ext cx="5878035" cy="5878035"/>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2719419"/>
            <a:ext cx="8813780"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BOAT</a:t>
            </a:r>
            <a:endParaRPr dirty="0"/>
          </a:p>
        </p:txBody>
      </p:sp>
      <p:sp>
        <p:nvSpPr>
          <p:cNvPr id="505" name="Google Shape;505;p28"/>
          <p:cNvSpPr txBox="1"/>
          <p:nvPr/>
        </p:nvSpPr>
        <p:spPr>
          <a:xfrm>
            <a:off x="10253276" y="4547468"/>
            <a:ext cx="464550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dirty="0">
                <a:solidFill>
                  <a:srgbClr val="D1D5DB"/>
                </a:solidFill>
                <a:latin typeface="Slabo 27px" panose="020B0604020202020204" charset="0"/>
                <a:ea typeface="Slabo 27px"/>
                <a:cs typeface="Slabo 27px"/>
                <a:sym typeface="Slabo 27px"/>
              </a:rPr>
              <a:t>The Flying Dutchman</a:t>
            </a:r>
            <a:endParaRPr sz="4000" dirty="0">
              <a:latin typeface="Slabo 27px" panose="020B0604020202020204" charset="0"/>
              <a:ea typeface="Slabo 27px"/>
              <a:cs typeface="Slabo 27px"/>
              <a:sym typeface="Slabo 27px"/>
            </a:endParaRPr>
          </a:p>
        </p:txBody>
      </p:sp>
      <p:sp>
        <p:nvSpPr>
          <p:cNvPr id="506" name="Google Shape;506;p28"/>
          <p:cNvSpPr txBox="1"/>
          <p:nvPr/>
        </p:nvSpPr>
        <p:spPr>
          <a:xfrm>
            <a:off x="9161653" y="5286132"/>
            <a:ext cx="6202863" cy="301621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000" b="0" i="0" dirty="0">
                <a:solidFill>
                  <a:srgbClr val="D1D5DB"/>
                </a:solidFill>
                <a:effectLst/>
                <a:latin typeface="Arial" panose="020B0604020202020204" pitchFamily="34" charset="0"/>
              </a:rPr>
              <a:t>A specialized support boat plays a crucial role in the ocean cleanup operation. Responsible for deploying and retrieving the Abyssal Ranger submarine, the boat facilitates a seamless cycle of waste collection. The submarine is released into the ocean, collects a significant amount of trash, resurfaces, and transfers the debris to the support boat. </a:t>
            </a:r>
            <a:endParaRPr sz="2000" dirty="0">
              <a:latin typeface="Arial" panose="020B0604020202020204" pitchFamily="34" charset="0"/>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4" name="Picture 3">
            <a:extLst>
              <a:ext uri="{FF2B5EF4-FFF2-40B4-BE49-F238E27FC236}">
                <a16:creationId xmlns:a16="http://schemas.microsoft.com/office/drawing/2014/main" id="{B78C9EC5-E602-D1D2-FB2C-3B1D2E38C56B}"/>
              </a:ext>
            </a:extLst>
          </p:cNvPr>
          <p:cNvPicPr>
            <a:picLocks noChangeAspect="1"/>
          </p:cNvPicPr>
          <p:nvPr/>
        </p:nvPicPr>
        <p:blipFill>
          <a:blip r:embed="rId7"/>
          <a:stretch>
            <a:fillRect/>
          </a:stretch>
        </p:blipFill>
        <p:spPr>
          <a:xfrm>
            <a:off x="1862829" y="2687267"/>
            <a:ext cx="6833084" cy="3843610"/>
          </a:xfrm>
          <a:prstGeom prst="rect">
            <a:avLst/>
          </a:prstGeom>
        </p:spPr>
      </p:pic>
    </p:spTree>
    <p:extLst>
      <p:ext uri="{BB962C8B-B14F-4D97-AF65-F5344CB8AC3E}">
        <p14:creationId xmlns:p14="http://schemas.microsoft.com/office/powerpoint/2010/main" val="1058804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2660427"/>
            <a:ext cx="8813780"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CLAW</a:t>
            </a:r>
            <a:endParaRPr dirty="0"/>
          </a:p>
        </p:txBody>
      </p:sp>
      <p:sp>
        <p:nvSpPr>
          <p:cNvPr id="506" name="Google Shape;506;p28"/>
          <p:cNvSpPr txBox="1"/>
          <p:nvPr/>
        </p:nvSpPr>
        <p:spPr>
          <a:xfrm>
            <a:off x="9199868" y="4171268"/>
            <a:ext cx="6202863" cy="3231654"/>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500" b="0" i="0" dirty="0">
                <a:solidFill>
                  <a:srgbClr val="D1D5DB"/>
                </a:solidFill>
                <a:effectLst/>
                <a:latin typeface="Arial" panose="020B0604020202020204" pitchFamily="34" charset="0"/>
              </a:rPr>
              <a:t>The Abyssal Ranger submarine employs a specialized claw mechanism located at the front of its sleek design. This state-of-the-art claw serves as the primary tool for efficiently collecting floating debris and trash from the ocean depths.</a:t>
            </a:r>
            <a:endParaRPr sz="2500" dirty="0">
              <a:latin typeface="Arial" panose="020B0604020202020204" pitchFamily="34" charset="0"/>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B1A0BE93-E2EA-EFA0-DD52-E8DB4B014FEF}"/>
              </a:ext>
            </a:extLst>
          </p:cNvPr>
          <p:cNvPicPr>
            <a:picLocks noChangeAspect="1"/>
          </p:cNvPicPr>
          <p:nvPr/>
        </p:nvPicPr>
        <p:blipFill>
          <a:blip r:embed="rId7"/>
          <a:stretch>
            <a:fillRect/>
          </a:stretch>
        </p:blipFill>
        <p:spPr>
          <a:xfrm>
            <a:off x="3058021" y="1375047"/>
            <a:ext cx="2225029" cy="6012730"/>
          </a:xfrm>
          <a:prstGeom prst="rect">
            <a:avLst/>
          </a:prstGeom>
        </p:spPr>
      </p:pic>
    </p:spTree>
    <p:extLst>
      <p:ext uri="{BB962C8B-B14F-4D97-AF65-F5344CB8AC3E}">
        <p14:creationId xmlns:p14="http://schemas.microsoft.com/office/powerpoint/2010/main" val="3146118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028700" y="1077185"/>
            <a:ext cx="5410904" cy="1031051"/>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10000" dirty="0">
                <a:solidFill>
                  <a:srgbClr val="FFFFFF"/>
                </a:solidFill>
                <a:latin typeface="Black Ops One"/>
                <a:sym typeface="Black Ops One"/>
              </a:rPr>
              <a:t>TRASH</a:t>
            </a:r>
            <a:endParaRPr sz="10000" dirty="0"/>
          </a:p>
        </p:txBody>
      </p:sp>
      <p:sp>
        <p:nvSpPr>
          <p:cNvPr id="602" name="Google Shape;602;p31"/>
          <p:cNvSpPr txBox="1"/>
          <p:nvPr/>
        </p:nvSpPr>
        <p:spPr>
          <a:xfrm>
            <a:off x="1028700" y="2268532"/>
            <a:ext cx="5059200" cy="8122993"/>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700" dirty="0">
                <a:solidFill>
                  <a:srgbClr val="D1D5DB"/>
                </a:solidFill>
                <a:latin typeface="Arial" panose="020B0604020202020204" pitchFamily="34" charset="0"/>
              </a:rPr>
              <a:t>T</a:t>
            </a:r>
            <a:r>
              <a:rPr lang="en-US" sz="2700" b="0" i="0" dirty="0">
                <a:solidFill>
                  <a:srgbClr val="D1D5DB"/>
                </a:solidFill>
                <a:effectLst/>
                <a:latin typeface="Arial" panose="020B0604020202020204" pitchFamily="34" charset="0"/>
              </a:rPr>
              <a:t>he ocean is contaminated with a diverse range of debris, from common litter to hazardous waste, presenting a significant threat to marine life and the delicate underwater ecosystem. Players will face various types of realistic and varied pollutants, such as plastic bottles, discarded containers, and rusting metals, each possessing distinctive characteristics. The visual representation of the trash underscores the gravity of the pollution problem, emphasizing the urgent need for cleanup within the game's narrative.</a:t>
            </a:r>
            <a:endParaRPr sz="2700" dirty="0"/>
          </a:p>
        </p:txBody>
      </p:sp>
      <p:pic>
        <p:nvPicPr>
          <p:cNvPr id="3" name="Picture 2">
            <a:extLst>
              <a:ext uri="{FF2B5EF4-FFF2-40B4-BE49-F238E27FC236}">
                <a16:creationId xmlns:a16="http://schemas.microsoft.com/office/drawing/2014/main" id="{4689CEC9-A402-8201-1635-3F1BC9A0CF8E}"/>
              </a:ext>
            </a:extLst>
          </p:cNvPr>
          <p:cNvPicPr>
            <a:picLocks noChangeAspect="1"/>
          </p:cNvPicPr>
          <p:nvPr/>
        </p:nvPicPr>
        <p:blipFill>
          <a:blip r:embed="rId3"/>
          <a:stretch>
            <a:fillRect/>
          </a:stretch>
        </p:blipFill>
        <p:spPr>
          <a:xfrm rot="1237372">
            <a:off x="6650571" y="1720767"/>
            <a:ext cx="3039360" cy="1350737"/>
          </a:xfrm>
          <a:prstGeom prst="rect">
            <a:avLst/>
          </a:prstGeom>
        </p:spPr>
      </p:pic>
      <p:pic>
        <p:nvPicPr>
          <p:cNvPr id="5" name="Picture 4">
            <a:extLst>
              <a:ext uri="{FF2B5EF4-FFF2-40B4-BE49-F238E27FC236}">
                <a16:creationId xmlns:a16="http://schemas.microsoft.com/office/drawing/2014/main" id="{394BEE6E-BF2C-AB7C-2F66-342C4AF76161}"/>
              </a:ext>
            </a:extLst>
          </p:cNvPr>
          <p:cNvPicPr>
            <a:picLocks noChangeAspect="1"/>
          </p:cNvPicPr>
          <p:nvPr/>
        </p:nvPicPr>
        <p:blipFill>
          <a:blip r:embed="rId4"/>
          <a:stretch>
            <a:fillRect/>
          </a:stretch>
        </p:blipFill>
        <p:spPr>
          <a:xfrm rot="372799">
            <a:off x="9178659" y="1608620"/>
            <a:ext cx="2262936" cy="1436712"/>
          </a:xfrm>
          <a:prstGeom prst="rect">
            <a:avLst/>
          </a:prstGeom>
        </p:spPr>
      </p:pic>
      <p:pic>
        <p:nvPicPr>
          <p:cNvPr id="7" name="Picture 6">
            <a:extLst>
              <a:ext uri="{FF2B5EF4-FFF2-40B4-BE49-F238E27FC236}">
                <a16:creationId xmlns:a16="http://schemas.microsoft.com/office/drawing/2014/main" id="{3D9CE506-408F-5C5D-F06C-B4CA839C6289}"/>
              </a:ext>
            </a:extLst>
          </p:cNvPr>
          <p:cNvPicPr>
            <a:picLocks noChangeAspect="1"/>
          </p:cNvPicPr>
          <p:nvPr/>
        </p:nvPicPr>
        <p:blipFill>
          <a:blip r:embed="rId5"/>
          <a:stretch>
            <a:fillRect/>
          </a:stretch>
        </p:blipFill>
        <p:spPr>
          <a:xfrm rot="20787013">
            <a:off x="11764162" y="1531303"/>
            <a:ext cx="1808400" cy="1526357"/>
          </a:xfrm>
          <a:prstGeom prst="rect">
            <a:avLst/>
          </a:prstGeom>
        </p:spPr>
      </p:pic>
      <p:pic>
        <p:nvPicPr>
          <p:cNvPr id="9" name="Picture 8">
            <a:extLst>
              <a:ext uri="{FF2B5EF4-FFF2-40B4-BE49-F238E27FC236}">
                <a16:creationId xmlns:a16="http://schemas.microsoft.com/office/drawing/2014/main" id="{DEF12534-011A-4A41-5E94-005D20FD8AF2}"/>
              </a:ext>
            </a:extLst>
          </p:cNvPr>
          <p:cNvPicPr>
            <a:picLocks noChangeAspect="1"/>
          </p:cNvPicPr>
          <p:nvPr/>
        </p:nvPicPr>
        <p:blipFill>
          <a:blip r:embed="rId6"/>
          <a:stretch>
            <a:fillRect/>
          </a:stretch>
        </p:blipFill>
        <p:spPr>
          <a:xfrm>
            <a:off x="13461223" y="1877247"/>
            <a:ext cx="2836407" cy="1260541"/>
          </a:xfrm>
          <a:prstGeom prst="rect">
            <a:avLst/>
          </a:prstGeom>
        </p:spPr>
      </p:pic>
      <p:pic>
        <p:nvPicPr>
          <p:cNvPr id="11" name="Picture 10">
            <a:extLst>
              <a:ext uri="{FF2B5EF4-FFF2-40B4-BE49-F238E27FC236}">
                <a16:creationId xmlns:a16="http://schemas.microsoft.com/office/drawing/2014/main" id="{68FEC5F0-FD5C-F73E-73A4-E54A73920C7D}"/>
              </a:ext>
            </a:extLst>
          </p:cNvPr>
          <p:cNvPicPr>
            <a:picLocks noChangeAspect="1"/>
          </p:cNvPicPr>
          <p:nvPr/>
        </p:nvPicPr>
        <p:blipFill>
          <a:blip r:embed="rId7"/>
          <a:stretch>
            <a:fillRect/>
          </a:stretch>
        </p:blipFill>
        <p:spPr>
          <a:xfrm>
            <a:off x="15329309" y="1707780"/>
            <a:ext cx="2965061" cy="1317717"/>
          </a:xfrm>
          <a:prstGeom prst="rect">
            <a:avLst/>
          </a:prstGeom>
        </p:spPr>
      </p:pic>
      <p:pic>
        <p:nvPicPr>
          <p:cNvPr id="13" name="Picture 12">
            <a:extLst>
              <a:ext uri="{FF2B5EF4-FFF2-40B4-BE49-F238E27FC236}">
                <a16:creationId xmlns:a16="http://schemas.microsoft.com/office/drawing/2014/main" id="{87C5DE8F-14F8-8486-63C3-30EAE45C2E80}"/>
              </a:ext>
            </a:extLst>
          </p:cNvPr>
          <p:cNvPicPr>
            <a:picLocks noChangeAspect="1"/>
          </p:cNvPicPr>
          <p:nvPr/>
        </p:nvPicPr>
        <p:blipFill>
          <a:blip r:embed="rId8"/>
          <a:stretch>
            <a:fillRect/>
          </a:stretch>
        </p:blipFill>
        <p:spPr>
          <a:xfrm>
            <a:off x="6505324" y="3672740"/>
            <a:ext cx="3070044" cy="1364373"/>
          </a:xfrm>
          <a:prstGeom prst="rect">
            <a:avLst/>
          </a:prstGeom>
        </p:spPr>
      </p:pic>
      <p:pic>
        <p:nvPicPr>
          <p:cNvPr id="15" name="Picture 14">
            <a:extLst>
              <a:ext uri="{FF2B5EF4-FFF2-40B4-BE49-F238E27FC236}">
                <a16:creationId xmlns:a16="http://schemas.microsoft.com/office/drawing/2014/main" id="{E376EAA2-8A96-33A2-A42E-8E4A3A71392D}"/>
              </a:ext>
            </a:extLst>
          </p:cNvPr>
          <p:cNvPicPr>
            <a:picLocks noChangeAspect="1"/>
          </p:cNvPicPr>
          <p:nvPr/>
        </p:nvPicPr>
        <p:blipFill>
          <a:blip r:embed="rId9"/>
          <a:stretch>
            <a:fillRect/>
          </a:stretch>
        </p:blipFill>
        <p:spPr>
          <a:xfrm>
            <a:off x="8523038" y="3543620"/>
            <a:ext cx="3428049" cy="1523476"/>
          </a:xfrm>
          <a:prstGeom prst="rect">
            <a:avLst/>
          </a:prstGeom>
        </p:spPr>
      </p:pic>
      <p:pic>
        <p:nvPicPr>
          <p:cNvPr id="17" name="Picture 16">
            <a:extLst>
              <a:ext uri="{FF2B5EF4-FFF2-40B4-BE49-F238E27FC236}">
                <a16:creationId xmlns:a16="http://schemas.microsoft.com/office/drawing/2014/main" id="{E1EE3402-CB68-BCCD-3BBB-D7F54C68955F}"/>
              </a:ext>
            </a:extLst>
          </p:cNvPr>
          <p:cNvPicPr>
            <a:picLocks noChangeAspect="1"/>
          </p:cNvPicPr>
          <p:nvPr/>
        </p:nvPicPr>
        <p:blipFill>
          <a:blip r:embed="rId10"/>
          <a:stretch>
            <a:fillRect/>
          </a:stretch>
        </p:blipFill>
        <p:spPr>
          <a:xfrm>
            <a:off x="10617955" y="3473918"/>
            <a:ext cx="3663672" cy="1628190"/>
          </a:xfrm>
          <a:prstGeom prst="rect">
            <a:avLst/>
          </a:prstGeom>
        </p:spPr>
      </p:pic>
      <p:pic>
        <p:nvPicPr>
          <p:cNvPr id="19" name="Picture 18">
            <a:extLst>
              <a:ext uri="{FF2B5EF4-FFF2-40B4-BE49-F238E27FC236}">
                <a16:creationId xmlns:a16="http://schemas.microsoft.com/office/drawing/2014/main" id="{A53BCCB5-5BE5-8055-6F17-D5267C26F4C4}"/>
              </a:ext>
            </a:extLst>
          </p:cNvPr>
          <p:cNvPicPr>
            <a:picLocks noChangeAspect="1"/>
          </p:cNvPicPr>
          <p:nvPr/>
        </p:nvPicPr>
        <p:blipFill>
          <a:blip r:embed="rId11"/>
          <a:stretch>
            <a:fillRect/>
          </a:stretch>
        </p:blipFill>
        <p:spPr>
          <a:xfrm>
            <a:off x="12789282" y="3635719"/>
            <a:ext cx="4067747" cy="1807767"/>
          </a:xfrm>
          <a:prstGeom prst="rect">
            <a:avLst/>
          </a:prstGeom>
        </p:spPr>
      </p:pic>
      <p:pic>
        <p:nvPicPr>
          <p:cNvPr id="23" name="Picture 22">
            <a:extLst>
              <a:ext uri="{FF2B5EF4-FFF2-40B4-BE49-F238E27FC236}">
                <a16:creationId xmlns:a16="http://schemas.microsoft.com/office/drawing/2014/main" id="{06A6848E-DEEE-55CE-FD5C-2F22DE78F9E7}"/>
              </a:ext>
            </a:extLst>
          </p:cNvPr>
          <p:cNvPicPr>
            <a:picLocks noChangeAspect="1"/>
          </p:cNvPicPr>
          <p:nvPr/>
        </p:nvPicPr>
        <p:blipFill>
          <a:blip r:embed="rId12"/>
          <a:stretch>
            <a:fillRect/>
          </a:stretch>
        </p:blipFill>
        <p:spPr>
          <a:xfrm>
            <a:off x="14980003" y="3556421"/>
            <a:ext cx="3663672" cy="1628190"/>
          </a:xfrm>
          <a:prstGeom prst="rect">
            <a:avLst/>
          </a:prstGeom>
        </p:spPr>
      </p:pic>
      <p:pic>
        <p:nvPicPr>
          <p:cNvPr id="25" name="Picture 24">
            <a:extLst>
              <a:ext uri="{FF2B5EF4-FFF2-40B4-BE49-F238E27FC236}">
                <a16:creationId xmlns:a16="http://schemas.microsoft.com/office/drawing/2014/main" id="{1E95D2DD-752D-53E7-77A7-FD8F2AA29755}"/>
              </a:ext>
            </a:extLst>
          </p:cNvPr>
          <p:cNvPicPr>
            <a:picLocks noChangeAspect="1"/>
          </p:cNvPicPr>
          <p:nvPr/>
        </p:nvPicPr>
        <p:blipFill>
          <a:blip r:embed="rId13"/>
          <a:stretch>
            <a:fillRect/>
          </a:stretch>
        </p:blipFill>
        <p:spPr>
          <a:xfrm>
            <a:off x="6208510" y="5628491"/>
            <a:ext cx="3663672" cy="1628190"/>
          </a:xfrm>
          <a:prstGeom prst="rect">
            <a:avLst/>
          </a:prstGeom>
        </p:spPr>
      </p:pic>
      <p:pic>
        <p:nvPicPr>
          <p:cNvPr id="27" name="Picture 26">
            <a:extLst>
              <a:ext uri="{FF2B5EF4-FFF2-40B4-BE49-F238E27FC236}">
                <a16:creationId xmlns:a16="http://schemas.microsoft.com/office/drawing/2014/main" id="{A5902479-1C49-8743-FEF8-DDE743E9D59F}"/>
              </a:ext>
            </a:extLst>
          </p:cNvPr>
          <p:cNvPicPr>
            <a:picLocks noChangeAspect="1"/>
          </p:cNvPicPr>
          <p:nvPr/>
        </p:nvPicPr>
        <p:blipFill>
          <a:blip r:embed="rId14"/>
          <a:stretch>
            <a:fillRect/>
          </a:stretch>
        </p:blipFill>
        <p:spPr>
          <a:xfrm>
            <a:off x="9092665" y="5754448"/>
            <a:ext cx="2434924" cy="1493891"/>
          </a:xfrm>
          <a:prstGeom prst="rect">
            <a:avLst/>
          </a:prstGeom>
        </p:spPr>
      </p:pic>
      <p:pic>
        <p:nvPicPr>
          <p:cNvPr id="29" name="Picture 28">
            <a:extLst>
              <a:ext uri="{FF2B5EF4-FFF2-40B4-BE49-F238E27FC236}">
                <a16:creationId xmlns:a16="http://schemas.microsoft.com/office/drawing/2014/main" id="{EFF13111-213B-6B4E-DA72-1B51910C7FDE}"/>
              </a:ext>
            </a:extLst>
          </p:cNvPr>
          <p:cNvPicPr>
            <a:picLocks noChangeAspect="1"/>
          </p:cNvPicPr>
          <p:nvPr/>
        </p:nvPicPr>
        <p:blipFill>
          <a:blip r:embed="rId15"/>
          <a:stretch>
            <a:fillRect/>
          </a:stretch>
        </p:blipFill>
        <p:spPr>
          <a:xfrm rot="20811456">
            <a:off x="11789281" y="5878715"/>
            <a:ext cx="2024156" cy="1055610"/>
          </a:xfrm>
          <a:prstGeom prst="rect">
            <a:avLst/>
          </a:prstGeom>
        </p:spPr>
      </p:pic>
      <p:pic>
        <p:nvPicPr>
          <p:cNvPr id="31" name="Picture 30">
            <a:extLst>
              <a:ext uri="{FF2B5EF4-FFF2-40B4-BE49-F238E27FC236}">
                <a16:creationId xmlns:a16="http://schemas.microsoft.com/office/drawing/2014/main" id="{34B5EB6F-2DAF-1E47-1173-79CB37A6E113}"/>
              </a:ext>
            </a:extLst>
          </p:cNvPr>
          <p:cNvPicPr>
            <a:picLocks noChangeAspect="1"/>
          </p:cNvPicPr>
          <p:nvPr/>
        </p:nvPicPr>
        <p:blipFill>
          <a:blip r:embed="rId16"/>
          <a:stretch>
            <a:fillRect/>
          </a:stretch>
        </p:blipFill>
        <p:spPr>
          <a:xfrm>
            <a:off x="14075329" y="6088573"/>
            <a:ext cx="1720860" cy="901399"/>
          </a:xfrm>
          <a:prstGeom prst="rect">
            <a:avLst/>
          </a:prstGeom>
        </p:spPr>
      </p:pic>
      <p:pic>
        <p:nvPicPr>
          <p:cNvPr id="33" name="Picture 32">
            <a:extLst>
              <a:ext uri="{FF2B5EF4-FFF2-40B4-BE49-F238E27FC236}">
                <a16:creationId xmlns:a16="http://schemas.microsoft.com/office/drawing/2014/main" id="{3AE95E76-D91B-9A10-5EED-C7A638525AA5}"/>
              </a:ext>
            </a:extLst>
          </p:cNvPr>
          <p:cNvPicPr>
            <a:picLocks noChangeAspect="1"/>
          </p:cNvPicPr>
          <p:nvPr/>
        </p:nvPicPr>
        <p:blipFill>
          <a:blip r:embed="rId17"/>
          <a:stretch>
            <a:fillRect/>
          </a:stretch>
        </p:blipFill>
        <p:spPr>
          <a:xfrm>
            <a:off x="16120666" y="5544426"/>
            <a:ext cx="1782136" cy="1361551"/>
          </a:xfrm>
          <a:prstGeom prst="rect">
            <a:avLst/>
          </a:prstGeom>
        </p:spPr>
      </p:pic>
      <p:pic>
        <p:nvPicPr>
          <p:cNvPr id="35" name="Picture 34">
            <a:extLst>
              <a:ext uri="{FF2B5EF4-FFF2-40B4-BE49-F238E27FC236}">
                <a16:creationId xmlns:a16="http://schemas.microsoft.com/office/drawing/2014/main" id="{8A97EFE7-097B-9991-04A9-0D25208EFF34}"/>
              </a:ext>
            </a:extLst>
          </p:cNvPr>
          <p:cNvPicPr>
            <a:picLocks noChangeAspect="1"/>
          </p:cNvPicPr>
          <p:nvPr/>
        </p:nvPicPr>
        <p:blipFill>
          <a:blip r:embed="rId18"/>
          <a:stretch>
            <a:fillRect/>
          </a:stretch>
        </p:blipFill>
        <p:spPr>
          <a:xfrm>
            <a:off x="7016766" y="7769447"/>
            <a:ext cx="2306969" cy="1370161"/>
          </a:xfrm>
          <a:prstGeom prst="rect">
            <a:avLst/>
          </a:prstGeom>
        </p:spPr>
      </p:pic>
      <p:pic>
        <p:nvPicPr>
          <p:cNvPr id="37" name="Picture 36">
            <a:extLst>
              <a:ext uri="{FF2B5EF4-FFF2-40B4-BE49-F238E27FC236}">
                <a16:creationId xmlns:a16="http://schemas.microsoft.com/office/drawing/2014/main" id="{333C4EB5-611D-B833-CE8E-49853486A9BD}"/>
              </a:ext>
            </a:extLst>
          </p:cNvPr>
          <p:cNvPicPr>
            <a:picLocks noChangeAspect="1"/>
          </p:cNvPicPr>
          <p:nvPr/>
        </p:nvPicPr>
        <p:blipFill>
          <a:blip r:embed="rId19"/>
          <a:stretch>
            <a:fillRect/>
          </a:stretch>
        </p:blipFill>
        <p:spPr>
          <a:xfrm>
            <a:off x="9269944" y="7953749"/>
            <a:ext cx="2320020" cy="1031051"/>
          </a:xfrm>
          <a:prstGeom prst="rect">
            <a:avLst/>
          </a:prstGeom>
        </p:spPr>
      </p:pic>
      <p:pic>
        <p:nvPicPr>
          <p:cNvPr id="39" name="Picture 38">
            <a:extLst>
              <a:ext uri="{FF2B5EF4-FFF2-40B4-BE49-F238E27FC236}">
                <a16:creationId xmlns:a16="http://schemas.microsoft.com/office/drawing/2014/main" id="{A085C1F4-A75B-9DE3-7310-6AB39ECB5682}"/>
              </a:ext>
            </a:extLst>
          </p:cNvPr>
          <p:cNvPicPr>
            <a:picLocks noChangeAspect="1"/>
          </p:cNvPicPr>
          <p:nvPr/>
        </p:nvPicPr>
        <p:blipFill>
          <a:blip r:embed="rId20"/>
          <a:stretch>
            <a:fillRect/>
          </a:stretch>
        </p:blipFill>
        <p:spPr>
          <a:xfrm>
            <a:off x="10951300" y="7564402"/>
            <a:ext cx="2996982" cy="1331903"/>
          </a:xfrm>
          <a:prstGeom prst="rect">
            <a:avLst/>
          </a:prstGeom>
        </p:spPr>
      </p:pic>
      <p:pic>
        <p:nvPicPr>
          <p:cNvPr id="41" name="Picture 40">
            <a:extLst>
              <a:ext uri="{FF2B5EF4-FFF2-40B4-BE49-F238E27FC236}">
                <a16:creationId xmlns:a16="http://schemas.microsoft.com/office/drawing/2014/main" id="{54CCDA70-390D-0D60-956D-EB95E888F82C}"/>
              </a:ext>
            </a:extLst>
          </p:cNvPr>
          <p:cNvPicPr>
            <a:picLocks noChangeAspect="1"/>
          </p:cNvPicPr>
          <p:nvPr/>
        </p:nvPicPr>
        <p:blipFill>
          <a:blip r:embed="rId21"/>
          <a:stretch>
            <a:fillRect/>
          </a:stretch>
        </p:blipFill>
        <p:spPr>
          <a:xfrm>
            <a:off x="13981060" y="7678493"/>
            <a:ext cx="1523580" cy="1166769"/>
          </a:xfrm>
          <a:prstGeom prst="rect">
            <a:avLst/>
          </a:prstGeom>
        </p:spPr>
      </p:pic>
      <p:pic>
        <p:nvPicPr>
          <p:cNvPr id="43" name="Picture 42">
            <a:extLst>
              <a:ext uri="{FF2B5EF4-FFF2-40B4-BE49-F238E27FC236}">
                <a16:creationId xmlns:a16="http://schemas.microsoft.com/office/drawing/2014/main" id="{E696AE70-FE6F-7124-EFE3-6C57B8C794A8}"/>
              </a:ext>
            </a:extLst>
          </p:cNvPr>
          <p:cNvPicPr>
            <a:picLocks noChangeAspect="1"/>
          </p:cNvPicPr>
          <p:nvPr/>
        </p:nvPicPr>
        <p:blipFill>
          <a:blip r:embed="rId22"/>
          <a:stretch>
            <a:fillRect/>
          </a:stretch>
        </p:blipFill>
        <p:spPr>
          <a:xfrm>
            <a:off x="15863179" y="7404236"/>
            <a:ext cx="1563948" cy="139932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028700" y="1077185"/>
            <a:ext cx="5410904" cy="1031051"/>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10000" dirty="0">
                <a:solidFill>
                  <a:srgbClr val="FFFFFF"/>
                </a:solidFill>
                <a:latin typeface="Black Ops One"/>
                <a:sym typeface="Black Ops One"/>
              </a:rPr>
              <a:t>FISH</a:t>
            </a:r>
            <a:endParaRPr sz="10000" dirty="0"/>
          </a:p>
        </p:txBody>
      </p:sp>
      <p:sp>
        <p:nvSpPr>
          <p:cNvPr id="602" name="Google Shape;602;p31"/>
          <p:cNvSpPr txBox="1"/>
          <p:nvPr/>
        </p:nvSpPr>
        <p:spPr>
          <a:xfrm>
            <a:off x="1028700" y="2268532"/>
            <a:ext cx="5059200" cy="6441763"/>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800" dirty="0">
                <a:solidFill>
                  <a:srgbClr val="D1D5DB"/>
                </a:solidFill>
                <a:latin typeface="Arial" panose="020B0604020202020204" pitchFamily="34" charset="0"/>
              </a:rPr>
              <a:t>Th</a:t>
            </a:r>
            <a:r>
              <a:rPr lang="en-US" sz="2800" b="0" i="0" dirty="0">
                <a:solidFill>
                  <a:srgbClr val="D1D5DB"/>
                </a:solidFill>
                <a:effectLst/>
                <a:latin typeface="Arial" panose="020B0604020202020204" pitchFamily="34" charset="0"/>
              </a:rPr>
              <a:t>e inclusion of various fish species serves as a captivating element that enhances the game's visual appeal and realism, creating a more immersive oceanic environment. These digital aquatic inhabitants contribute to the game's overall beauty, bringing the underwater world to life with vibrant colors, intricate animations, and diverse marine behaviors.</a:t>
            </a:r>
            <a:endParaRPr lang="en-US" sz="2800" dirty="0"/>
          </a:p>
        </p:txBody>
      </p:sp>
      <p:pic>
        <p:nvPicPr>
          <p:cNvPr id="4" name="Picture 3">
            <a:extLst>
              <a:ext uri="{FF2B5EF4-FFF2-40B4-BE49-F238E27FC236}">
                <a16:creationId xmlns:a16="http://schemas.microsoft.com/office/drawing/2014/main" id="{1593715A-A0F1-52E2-9183-29E8453AB224}"/>
              </a:ext>
            </a:extLst>
          </p:cNvPr>
          <p:cNvPicPr>
            <a:picLocks noChangeAspect="1"/>
          </p:cNvPicPr>
          <p:nvPr/>
        </p:nvPicPr>
        <p:blipFill>
          <a:blip r:embed="rId3"/>
          <a:stretch>
            <a:fillRect/>
          </a:stretch>
        </p:blipFill>
        <p:spPr>
          <a:xfrm rot="20725033">
            <a:off x="6738888" y="2042513"/>
            <a:ext cx="2128377" cy="1160933"/>
          </a:xfrm>
          <a:prstGeom prst="rect">
            <a:avLst/>
          </a:prstGeom>
        </p:spPr>
      </p:pic>
      <p:pic>
        <p:nvPicPr>
          <p:cNvPr id="8" name="Picture 7">
            <a:extLst>
              <a:ext uri="{FF2B5EF4-FFF2-40B4-BE49-F238E27FC236}">
                <a16:creationId xmlns:a16="http://schemas.microsoft.com/office/drawing/2014/main" id="{1DA88F49-3C46-A808-EB21-F03B03869962}"/>
              </a:ext>
            </a:extLst>
          </p:cNvPr>
          <p:cNvPicPr>
            <a:picLocks noChangeAspect="1"/>
          </p:cNvPicPr>
          <p:nvPr/>
        </p:nvPicPr>
        <p:blipFill>
          <a:blip r:embed="rId4"/>
          <a:stretch>
            <a:fillRect/>
          </a:stretch>
        </p:blipFill>
        <p:spPr>
          <a:xfrm rot="898845">
            <a:off x="6797879" y="3901867"/>
            <a:ext cx="2128377" cy="1160933"/>
          </a:xfrm>
          <a:prstGeom prst="rect">
            <a:avLst/>
          </a:prstGeom>
        </p:spPr>
      </p:pic>
      <p:pic>
        <p:nvPicPr>
          <p:cNvPr id="16" name="Picture 15">
            <a:extLst>
              <a:ext uri="{FF2B5EF4-FFF2-40B4-BE49-F238E27FC236}">
                <a16:creationId xmlns:a16="http://schemas.microsoft.com/office/drawing/2014/main" id="{27BA2708-894B-B67C-E2E0-BD497684E812}"/>
              </a:ext>
            </a:extLst>
          </p:cNvPr>
          <p:cNvPicPr>
            <a:picLocks noChangeAspect="1"/>
          </p:cNvPicPr>
          <p:nvPr/>
        </p:nvPicPr>
        <p:blipFill>
          <a:blip r:embed="rId5"/>
          <a:stretch>
            <a:fillRect/>
          </a:stretch>
        </p:blipFill>
        <p:spPr>
          <a:xfrm>
            <a:off x="10876100" y="7440721"/>
            <a:ext cx="2929299" cy="1597800"/>
          </a:xfrm>
          <a:prstGeom prst="rect">
            <a:avLst/>
          </a:prstGeom>
        </p:spPr>
      </p:pic>
      <p:pic>
        <p:nvPicPr>
          <p:cNvPr id="20" name="Picture 19">
            <a:extLst>
              <a:ext uri="{FF2B5EF4-FFF2-40B4-BE49-F238E27FC236}">
                <a16:creationId xmlns:a16="http://schemas.microsoft.com/office/drawing/2014/main" id="{DB043AF4-D4CF-71C0-5F66-34D954E6BC45}"/>
              </a:ext>
            </a:extLst>
          </p:cNvPr>
          <p:cNvPicPr>
            <a:picLocks noChangeAspect="1"/>
          </p:cNvPicPr>
          <p:nvPr/>
        </p:nvPicPr>
        <p:blipFill>
          <a:blip r:embed="rId6"/>
          <a:stretch>
            <a:fillRect/>
          </a:stretch>
        </p:blipFill>
        <p:spPr>
          <a:xfrm rot="1056644">
            <a:off x="9301919" y="1810232"/>
            <a:ext cx="3097788" cy="1689703"/>
          </a:xfrm>
          <a:prstGeom prst="rect">
            <a:avLst/>
          </a:prstGeom>
        </p:spPr>
      </p:pic>
      <p:pic>
        <p:nvPicPr>
          <p:cNvPr id="34" name="Picture 33">
            <a:extLst>
              <a:ext uri="{FF2B5EF4-FFF2-40B4-BE49-F238E27FC236}">
                <a16:creationId xmlns:a16="http://schemas.microsoft.com/office/drawing/2014/main" id="{AFB741D0-D283-F22C-5F00-F59F1AAFA116}"/>
              </a:ext>
            </a:extLst>
          </p:cNvPr>
          <p:cNvPicPr>
            <a:picLocks noChangeAspect="1"/>
          </p:cNvPicPr>
          <p:nvPr/>
        </p:nvPicPr>
        <p:blipFill>
          <a:blip r:embed="rId7"/>
          <a:stretch>
            <a:fillRect/>
          </a:stretch>
        </p:blipFill>
        <p:spPr>
          <a:xfrm rot="20888570">
            <a:off x="12709389" y="1752023"/>
            <a:ext cx="3096696" cy="1689107"/>
          </a:xfrm>
          <a:prstGeom prst="rect">
            <a:avLst/>
          </a:prstGeom>
        </p:spPr>
      </p:pic>
      <p:pic>
        <p:nvPicPr>
          <p:cNvPr id="38" name="Picture 37">
            <a:extLst>
              <a:ext uri="{FF2B5EF4-FFF2-40B4-BE49-F238E27FC236}">
                <a16:creationId xmlns:a16="http://schemas.microsoft.com/office/drawing/2014/main" id="{FC839033-3785-AA7B-AC05-4D7BE82268D6}"/>
              </a:ext>
            </a:extLst>
          </p:cNvPr>
          <p:cNvPicPr>
            <a:picLocks noChangeAspect="1"/>
          </p:cNvPicPr>
          <p:nvPr/>
        </p:nvPicPr>
        <p:blipFill>
          <a:blip r:embed="rId8"/>
          <a:stretch>
            <a:fillRect/>
          </a:stretch>
        </p:blipFill>
        <p:spPr>
          <a:xfrm>
            <a:off x="15848426" y="1947296"/>
            <a:ext cx="2326615" cy="1269063"/>
          </a:xfrm>
          <a:prstGeom prst="rect">
            <a:avLst/>
          </a:prstGeom>
        </p:spPr>
      </p:pic>
      <p:pic>
        <p:nvPicPr>
          <p:cNvPr id="42" name="Picture 41">
            <a:extLst>
              <a:ext uri="{FF2B5EF4-FFF2-40B4-BE49-F238E27FC236}">
                <a16:creationId xmlns:a16="http://schemas.microsoft.com/office/drawing/2014/main" id="{7D7F79BF-0478-671F-0CFB-CFDB294D909E}"/>
              </a:ext>
            </a:extLst>
          </p:cNvPr>
          <p:cNvPicPr>
            <a:picLocks noChangeAspect="1"/>
          </p:cNvPicPr>
          <p:nvPr/>
        </p:nvPicPr>
        <p:blipFill>
          <a:blip r:embed="rId9"/>
          <a:stretch>
            <a:fillRect/>
          </a:stretch>
        </p:blipFill>
        <p:spPr>
          <a:xfrm rot="21025392">
            <a:off x="9050386" y="3448290"/>
            <a:ext cx="3462948" cy="1888881"/>
          </a:xfrm>
          <a:prstGeom prst="rect">
            <a:avLst/>
          </a:prstGeom>
        </p:spPr>
      </p:pic>
      <p:pic>
        <p:nvPicPr>
          <p:cNvPr id="45" name="Picture 44">
            <a:extLst>
              <a:ext uri="{FF2B5EF4-FFF2-40B4-BE49-F238E27FC236}">
                <a16:creationId xmlns:a16="http://schemas.microsoft.com/office/drawing/2014/main" id="{6E9C05A1-65EE-1A1C-AF41-CB5E590E4229}"/>
              </a:ext>
            </a:extLst>
          </p:cNvPr>
          <p:cNvPicPr>
            <a:picLocks noChangeAspect="1"/>
          </p:cNvPicPr>
          <p:nvPr/>
        </p:nvPicPr>
        <p:blipFill>
          <a:blip r:embed="rId10"/>
          <a:stretch>
            <a:fillRect/>
          </a:stretch>
        </p:blipFill>
        <p:spPr>
          <a:xfrm rot="21225302">
            <a:off x="12960296" y="3768203"/>
            <a:ext cx="2728362" cy="1488198"/>
          </a:xfrm>
          <a:prstGeom prst="rect">
            <a:avLst/>
          </a:prstGeom>
        </p:spPr>
      </p:pic>
      <p:pic>
        <p:nvPicPr>
          <p:cNvPr id="47" name="Picture 46">
            <a:extLst>
              <a:ext uri="{FF2B5EF4-FFF2-40B4-BE49-F238E27FC236}">
                <a16:creationId xmlns:a16="http://schemas.microsoft.com/office/drawing/2014/main" id="{03CEDC52-4D30-1DDF-7EA6-5BF346FF66C3}"/>
              </a:ext>
            </a:extLst>
          </p:cNvPr>
          <p:cNvPicPr>
            <a:picLocks noChangeAspect="1"/>
          </p:cNvPicPr>
          <p:nvPr/>
        </p:nvPicPr>
        <p:blipFill>
          <a:blip r:embed="rId11"/>
          <a:stretch>
            <a:fillRect/>
          </a:stretch>
        </p:blipFill>
        <p:spPr>
          <a:xfrm>
            <a:off x="15423398" y="3650268"/>
            <a:ext cx="3001577" cy="1637224"/>
          </a:xfrm>
          <a:prstGeom prst="rect">
            <a:avLst/>
          </a:prstGeom>
        </p:spPr>
      </p:pic>
      <p:pic>
        <p:nvPicPr>
          <p:cNvPr id="49" name="Picture 48">
            <a:extLst>
              <a:ext uri="{FF2B5EF4-FFF2-40B4-BE49-F238E27FC236}">
                <a16:creationId xmlns:a16="http://schemas.microsoft.com/office/drawing/2014/main" id="{07BB342B-7BBC-5A73-2262-61CB97F91755}"/>
              </a:ext>
            </a:extLst>
          </p:cNvPr>
          <p:cNvPicPr>
            <a:picLocks noChangeAspect="1"/>
          </p:cNvPicPr>
          <p:nvPr/>
        </p:nvPicPr>
        <p:blipFill>
          <a:blip r:embed="rId12"/>
          <a:stretch>
            <a:fillRect/>
          </a:stretch>
        </p:blipFill>
        <p:spPr>
          <a:xfrm rot="332195">
            <a:off x="6667223" y="5701557"/>
            <a:ext cx="2250167" cy="1227364"/>
          </a:xfrm>
          <a:prstGeom prst="rect">
            <a:avLst/>
          </a:prstGeom>
        </p:spPr>
      </p:pic>
      <p:pic>
        <p:nvPicPr>
          <p:cNvPr id="51" name="Picture 50">
            <a:extLst>
              <a:ext uri="{FF2B5EF4-FFF2-40B4-BE49-F238E27FC236}">
                <a16:creationId xmlns:a16="http://schemas.microsoft.com/office/drawing/2014/main" id="{E76B52A3-9D8F-DB1A-D6B6-E21ACF5DF0B9}"/>
              </a:ext>
            </a:extLst>
          </p:cNvPr>
          <p:cNvPicPr>
            <a:picLocks noChangeAspect="1"/>
          </p:cNvPicPr>
          <p:nvPr/>
        </p:nvPicPr>
        <p:blipFill>
          <a:blip r:embed="rId13"/>
          <a:stretch>
            <a:fillRect/>
          </a:stretch>
        </p:blipFill>
        <p:spPr>
          <a:xfrm>
            <a:off x="9685611" y="5736160"/>
            <a:ext cx="2610895" cy="1424125"/>
          </a:xfrm>
          <a:prstGeom prst="rect">
            <a:avLst/>
          </a:prstGeom>
        </p:spPr>
      </p:pic>
      <p:pic>
        <p:nvPicPr>
          <p:cNvPr id="53" name="Picture 52">
            <a:extLst>
              <a:ext uri="{FF2B5EF4-FFF2-40B4-BE49-F238E27FC236}">
                <a16:creationId xmlns:a16="http://schemas.microsoft.com/office/drawing/2014/main" id="{EE152325-708C-488B-90E3-62969B9725E6}"/>
              </a:ext>
            </a:extLst>
          </p:cNvPr>
          <p:cNvPicPr>
            <a:picLocks noChangeAspect="1"/>
          </p:cNvPicPr>
          <p:nvPr/>
        </p:nvPicPr>
        <p:blipFill>
          <a:blip r:embed="rId14"/>
          <a:stretch>
            <a:fillRect/>
          </a:stretch>
        </p:blipFill>
        <p:spPr>
          <a:xfrm>
            <a:off x="12987476" y="5790430"/>
            <a:ext cx="2705482" cy="1475718"/>
          </a:xfrm>
          <a:prstGeom prst="rect">
            <a:avLst/>
          </a:prstGeom>
        </p:spPr>
      </p:pic>
      <p:pic>
        <p:nvPicPr>
          <p:cNvPr id="55" name="Picture 54">
            <a:extLst>
              <a:ext uri="{FF2B5EF4-FFF2-40B4-BE49-F238E27FC236}">
                <a16:creationId xmlns:a16="http://schemas.microsoft.com/office/drawing/2014/main" id="{DF701AEB-955E-3D66-241D-6F14DE035217}"/>
              </a:ext>
            </a:extLst>
          </p:cNvPr>
          <p:cNvPicPr>
            <a:picLocks noChangeAspect="1"/>
          </p:cNvPicPr>
          <p:nvPr/>
        </p:nvPicPr>
        <p:blipFill>
          <a:blip r:embed="rId15"/>
          <a:stretch>
            <a:fillRect/>
          </a:stretch>
        </p:blipFill>
        <p:spPr>
          <a:xfrm>
            <a:off x="15570878" y="5843505"/>
            <a:ext cx="2584384" cy="1409664"/>
          </a:xfrm>
          <a:prstGeom prst="rect">
            <a:avLst/>
          </a:prstGeom>
        </p:spPr>
      </p:pic>
    </p:spTree>
    <p:extLst>
      <p:ext uri="{BB962C8B-B14F-4D97-AF65-F5344CB8AC3E}">
        <p14:creationId xmlns:p14="http://schemas.microsoft.com/office/powerpoint/2010/main" val="719711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GAME OBJECTS</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565544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3749132" y="1028700"/>
            <a:ext cx="9483593"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MINIMAP</a:t>
            </a:r>
            <a:endParaRPr dirty="0"/>
          </a:p>
        </p:txBody>
      </p:sp>
      <p:sp>
        <p:nvSpPr>
          <p:cNvPr id="401" name="Google Shape;401;p23"/>
          <p:cNvSpPr txBox="1"/>
          <p:nvPr/>
        </p:nvSpPr>
        <p:spPr>
          <a:xfrm>
            <a:off x="3482228" y="2474928"/>
            <a:ext cx="11323500" cy="258532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dirty="0">
                <a:solidFill>
                  <a:srgbClr val="D1D5DB"/>
                </a:solidFill>
                <a:latin typeface="Arial" panose="020B0604020202020204" pitchFamily="34" charset="0"/>
              </a:rPr>
              <a:t>T</a:t>
            </a:r>
            <a:r>
              <a:rPr lang="en-US" sz="3000" b="0" i="0" dirty="0">
                <a:solidFill>
                  <a:srgbClr val="D1D5DB"/>
                </a:solidFill>
                <a:effectLst/>
                <a:latin typeface="Arial" panose="020B0604020202020204" pitchFamily="34" charset="0"/>
              </a:rPr>
              <a:t>he </a:t>
            </a:r>
            <a:r>
              <a:rPr lang="en-US" sz="3000" b="0" i="0" dirty="0" err="1">
                <a:solidFill>
                  <a:srgbClr val="D1D5DB"/>
                </a:solidFill>
                <a:effectLst/>
                <a:latin typeface="Arial" panose="020B0604020202020204" pitchFamily="34" charset="0"/>
              </a:rPr>
              <a:t>minimap</a:t>
            </a:r>
            <a:r>
              <a:rPr lang="en-US" sz="3000" b="0" i="0" dirty="0">
                <a:solidFill>
                  <a:srgbClr val="D1D5DB"/>
                </a:solidFill>
                <a:effectLst/>
                <a:latin typeface="Arial" panose="020B0604020202020204" pitchFamily="34" charset="0"/>
              </a:rPr>
              <a:t> emerges as a crucial navigational tool, dynamically revealing the movements and strategic actions of the support boat. This feature not only enhances gameplay but also provides players with real-time insights into the overall mission dynamics.</a:t>
            </a:r>
            <a:endParaRPr lang="en-US" sz="3000" dirty="0">
              <a:latin typeface="Arial" panose="020B0604020202020204" pitchFamily="34" charset="0"/>
            </a:endParaRP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25830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FDC2A317-3945-2EC7-F9DE-68C823CE8099}"/>
              </a:ext>
            </a:extLst>
          </p:cNvPr>
          <p:cNvPicPr>
            <a:picLocks noChangeAspect="1"/>
          </p:cNvPicPr>
          <p:nvPr/>
        </p:nvPicPr>
        <p:blipFill>
          <a:blip r:embed="rId5"/>
          <a:stretch>
            <a:fillRect/>
          </a:stretch>
        </p:blipFill>
        <p:spPr>
          <a:xfrm>
            <a:off x="675809" y="6124747"/>
            <a:ext cx="11106462" cy="1898940"/>
          </a:xfrm>
          <a:prstGeom prst="rect">
            <a:avLst/>
          </a:prstGeom>
        </p:spPr>
      </p:pic>
    </p:spTree>
    <p:extLst>
      <p:ext uri="{BB962C8B-B14F-4D97-AF65-F5344CB8AC3E}">
        <p14:creationId xmlns:p14="http://schemas.microsoft.com/office/powerpoint/2010/main" val="229585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1716544"/>
            <a:ext cx="8813780"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RADAR</a:t>
            </a:r>
            <a:endParaRPr dirty="0"/>
          </a:p>
        </p:txBody>
      </p:sp>
      <p:sp>
        <p:nvSpPr>
          <p:cNvPr id="506" name="Google Shape;506;p28"/>
          <p:cNvSpPr txBox="1"/>
          <p:nvPr/>
        </p:nvSpPr>
        <p:spPr>
          <a:xfrm>
            <a:off x="9144000" y="3229856"/>
            <a:ext cx="6202863" cy="5816977"/>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700" dirty="0">
                <a:solidFill>
                  <a:srgbClr val="D1D5DB"/>
                </a:solidFill>
                <a:latin typeface="Arial" panose="020B0604020202020204" pitchFamily="34" charset="0"/>
              </a:rPr>
              <a:t>T</a:t>
            </a:r>
            <a:r>
              <a:rPr lang="en-US" sz="2700" b="0" i="0" dirty="0">
                <a:solidFill>
                  <a:srgbClr val="D1D5DB"/>
                </a:solidFill>
                <a:effectLst/>
                <a:latin typeface="Arial" panose="020B0604020202020204" pitchFamily="34" charset="0"/>
              </a:rPr>
              <a:t>he radar system emerges as a pivotal technology, enhancing the gameplay experience by providing players with a comprehensive tracking mechanism for the Abyssal Ranger submarine. This innovative feature contributes to the game's strategic depth and immersive nature, allowing players to navigate the polluted waters with precision and efficiency.</a:t>
            </a:r>
            <a:endParaRPr sz="2700" dirty="0">
              <a:latin typeface="Arial" panose="020B0604020202020204" pitchFamily="34" charset="0"/>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02B19BDB-E3B5-9676-B0FF-96ACD324EF37}"/>
              </a:ext>
            </a:extLst>
          </p:cNvPr>
          <p:cNvPicPr>
            <a:picLocks noChangeAspect="1"/>
          </p:cNvPicPr>
          <p:nvPr/>
        </p:nvPicPr>
        <p:blipFill>
          <a:blip r:embed="rId7"/>
          <a:stretch>
            <a:fillRect/>
          </a:stretch>
        </p:blipFill>
        <p:spPr>
          <a:xfrm>
            <a:off x="2677632" y="3309888"/>
            <a:ext cx="5147232" cy="5201604"/>
          </a:xfrm>
          <a:prstGeom prst="rect">
            <a:avLst/>
          </a:prstGeom>
        </p:spPr>
      </p:pic>
    </p:spTree>
    <p:extLst>
      <p:ext uri="{BB962C8B-B14F-4D97-AF65-F5344CB8AC3E}">
        <p14:creationId xmlns:p14="http://schemas.microsoft.com/office/powerpoint/2010/main" val="992050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rgbClr val="FFD33B"/>
                </a:solidFill>
                <a:latin typeface="Black Ops One"/>
                <a:sym typeface="Black Ops One"/>
              </a:rPr>
              <a:t>GUI</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974882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23"/>
        <p:cNvGrpSpPr/>
        <p:nvPr/>
      </p:nvGrpSpPr>
      <p:grpSpPr>
        <a:xfrm>
          <a:off x="0" y="0"/>
          <a:ext cx="0" cy="0"/>
          <a:chOff x="0" y="0"/>
          <a:chExt cx="0" cy="0"/>
        </a:xfrm>
      </p:grpSpPr>
      <p:sp>
        <p:nvSpPr>
          <p:cNvPr id="124" name="Google Shape;124;p14"/>
          <p:cNvSpPr/>
          <p:nvPr/>
        </p:nvSpPr>
        <p:spPr>
          <a:xfrm rot="4231536">
            <a:off x="-4511907" y="-4644201"/>
            <a:ext cx="9662106" cy="10403344"/>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sp>
      <p:sp>
        <p:nvSpPr>
          <p:cNvPr id="125" name="Google Shape;125;p14"/>
          <p:cNvSpPr txBox="1"/>
          <p:nvPr/>
        </p:nvSpPr>
        <p:spPr>
          <a:xfrm>
            <a:off x="1835830" y="800655"/>
            <a:ext cx="1461634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STAKEHOLDERS</a:t>
            </a:r>
            <a:endParaRPr dirty="0"/>
          </a:p>
        </p:txBody>
      </p:sp>
      <p:sp>
        <p:nvSpPr>
          <p:cNvPr id="126" name="Google Shape;126;p14"/>
          <p:cNvSpPr/>
          <p:nvPr/>
        </p:nvSpPr>
        <p:spPr>
          <a:xfrm rot="-3600307">
            <a:off x="12428247" y="4765522"/>
            <a:ext cx="9662106" cy="10403344"/>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sp>
      <p:sp>
        <p:nvSpPr>
          <p:cNvPr id="127" name="Google Shape;127;p14"/>
          <p:cNvSpPr txBox="1"/>
          <p:nvPr/>
        </p:nvSpPr>
        <p:spPr>
          <a:xfrm>
            <a:off x="4826349" y="5270614"/>
            <a:ext cx="5066400" cy="849463"/>
          </a:xfrm>
          <a:prstGeom prst="rect">
            <a:avLst/>
          </a:prstGeom>
          <a:noFill/>
          <a:ln>
            <a:noFill/>
          </a:ln>
        </p:spPr>
        <p:txBody>
          <a:bodyPr spcFirstLastPara="1" wrap="square" lIns="0" tIns="0" rIns="0" bIns="0" anchor="t" anchorCtr="0">
            <a:spAutoFit/>
          </a:bodyPr>
          <a:lstStyle/>
          <a:p>
            <a:pPr marL="259081" marR="0" lvl="1" algn="ctr" rtl="0">
              <a:lnSpc>
                <a:spcPct val="115000"/>
              </a:lnSpc>
              <a:spcBef>
                <a:spcPts val="0"/>
              </a:spcBef>
              <a:spcAft>
                <a:spcPts val="0"/>
              </a:spcAft>
              <a:buClr>
                <a:srgbClr val="FFFFFF"/>
              </a:buClr>
              <a:buSzPts val="2400"/>
            </a:pPr>
            <a:r>
              <a:rPr lang="en-US" sz="2400" b="1" dirty="0" err="1">
                <a:solidFill>
                  <a:srgbClr val="FFFFFF"/>
                </a:solidFill>
              </a:rPr>
              <a:t>Kheertik</a:t>
            </a:r>
            <a:r>
              <a:rPr lang="en-US" sz="2400" b="1" dirty="0">
                <a:solidFill>
                  <a:srgbClr val="FFFFFF"/>
                </a:solidFill>
              </a:rPr>
              <a:t> </a:t>
            </a:r>
            <a:r>
              <a:rPr lang="en-US" sz="2400" b="1" dirty="0" err="1">
                <a:solidFill>
                  <a:srgbClr val="FFFFFF"/>
                </a:solidFill>
              </a:rPr>
              <a:t>Jeetun</a:t>
            </a:r>
            <a:endParaRPr lang="en-US" sz="2400" b="1" dirty="0">
              <a:solidFill>
                <a:srgbClr val="FFFFFF"/>
              </a:solidFill>
            </a:endParaRPr>
          </a:p>
          <a:p>
            <a:pPr marL="259081" marR="0" lvl="1" algn="ctr" rtl="0">
              <a:lnSpc>
                <a:spcPct val="115000"/>
              </a:lnSpc>
              <a:spcBef>
                <a:spcPts val="0"/>
              </a:spcBef>
              <a:spcAft>
                <a:spcPts val="0"/>
              </a:spcAft>
              <a:buClr>
                <a:srgbClr val="FFFFFF"/>
              </a:buClr>
              <a:buSzPts val="2400"/>
            </a:pPr>
            <a:r>
              <a:rPr lang="en-US" sz="2400" b="1" dirty="0">
                <a:solidFill>
                  <a:srgbClr val="FFFFFF"/>
                </a:solidFill>
              </a:rPr>
              <a:t>2110_22804</a:t>
            </a:r>
            <a:endParaRPr lang="en-US" sz="2400" b="1" dirty="0"/>
          </a:p>
        </p:txBody>
      </p:sp>
      <p:sp>
        <p:nvSpPr>
          <p:cNvPr id="128" name="Google Shape;128;p14"/>
          <p:cNvSpPr txBox="1"/>
          <p:nvPr/>
        </p:nvSpPr>
        <p:spPr>
          <a:xfrm>
            <a:off x="1157191" y="5308358"/>
            <a:ext cx="5409600" cy="849463"/>
          </a:xfrm>
          <a:prstGeom prst="rect">
            <a:avLst/>
          </a:prstGeom>
          <a:noFill/>
          <a:ln>
            <a:noFill/>
          </a:ln>
        </p:spPr>
        <p:txBody>
          <a:bodyPr spcFirstLastPara="1" wrap="square" lIns="0" tIns="0" rIns="0" bIns="0" anchor="t" anchorCtr="0">
            <a:spAutoFit/>
          </a:bodyPr>
          <a:lstStyle/>
          <a:p>
            <a:pPr marL="259081" marR="0" lvl="1" algn="ctr" rtl="0">
              <a:lnSpc>
                <a:spcPct val="115000"/>
              </a:lnSpc>
              <a:spcBef>
                <a:spcPts val="0"/>
              </a:spcBef>
              <a:spcAft>
                <a:spcPts val="0"/>
              </a:spcAft>
              <a:buClr>
                <a:srgbClr val="FFFFFF"/>
              </a:buClr>
              <a:buSzPts val="2400"/>
            </a:pPr>
            <a:r>
              <a:rPr lang="en-US" sz="2400" b="1" i="0" strike="noStrike" cap="none" dirty="0" err="1">
                <a:solidFill>
                  <a:srgbClr val="FFFFFF"/>
                </a:solidFill>
                <a:latin typeface="Arial"/>
                <a:ea typeface="Arial"/>
                <a:cs typeface="Arial"/>
                <a:sym typeface="Arial"/>
              </a:rPr>
              <a:t>Deepvesh</a:t>
            </a:r>
            <a:r>
              <a:rPr lang="en-US" sz="2400" b="1" i="0" strike="noStrike" cap="none" dirty="0">
                <a:solidFill>
                  <a:srgbClr val="FFFFFF"/>
                </a:solidFill>
                <a:latin typeface="Arial"/>
                <a:ea typeface="Arial"/>
                <a:cs typeface="Arial"/>
                <a:sym typeface="Arial"/>
              </a:rPr>
              <a:t> </a:t>
            </a:r>
            <a:r>
              <a:rPr lang="en-US" sz="2400" b="1" i="0" strike="noStrike" cap="none" dirty="0" err="1">
                <a:solidFill>
                  <a:srgbClr val="FFFFFF"/>
                </a:solidFill>
                <a:latin typeface="Arial"/>
                <a:ea typeface="Arial"/>
                <a:cs typeface="Arial"/>
                <a:sym typeface="Arial"/>
              </a:rPr>
              <a:t>Hurjoon</a:t>
            </a:r>
            <a:endParaRPr lang="en-US" sz="2400" b="1" i="0" strike="noStrike" cap="none" dirty="0">
              <a:solidFill>
                <a:srgbClr val="FFFFFF"/>
              </a:solidFill>
              <a:latin typeface="Arial"/>
              <a:ea typeface="Arial"/>
              <a:cs typeface="Arial"/>
              <a:sym typeface="Arial"/>
            </a:endParaRPr>
          </a:p>
          <a:p>
            <a:pPr marL="259081" marR="0" lvl="1" algn="ctr" rtl="0">
              <a:lnSpc>
                <a:spcPct val="115000"/>
              </a:lnSpc>
              <a:spcBef>
                <a:spcPts val="0"/>
              </a:spcBef>
              <a:spcAft>
                <a:spcPts val="0"/>
              </a:spcAft>
              <a:buClr>
                <a:srgbClr val="FFFFFF"/>
              </a:buClr>
              <a:buSzPts val="2400"/>
            </a:pPr>
            <a:r>
              <a:rPr lang="en-US" sz="2400" b="1" dirty="0">
                <a:solidFill>
                  <a:srgbClr val="FFFFFF"/>
                </a:solidFill>
              </a:rPr>
              <a:t>2110_22797</a:t>
            </a:r>
            <a:endParaRPr b="1" dirty="0"/>
          </a:p>
        </p:txBody>
      </p:sp>
      <p:sp>
        <p:nvSpPr>
          <p:cNvPr id="133" name="Google Shape;133;p14"/>
          <p:cNvSpPr/>
          <p:nvPr/>
        </p:nvSpPr>
        <p:spPr>
          <a:xfrm>
            <a:off x="15690892" y="7495367"/>
            <a:ext cx="1681397" cy="1762933"/>
          </a:xfrm>
          <a:custGeom>
            <a:avLst/>
            <a:gdLst/>
            <a:ahLst/>
            <a:cxnLst/>
            <a:rect l="l" t="t" r="r" b="b"/>
            <a:pathLst>
              <a:path w="1681397" h="1762933" extrusionOk="0">
                <a:moveTo>
                  <a:pt x="0" y="0"/>
                </a:moveTo>
                <a:lnTo>
                  <a:pt x="1681397" y="0"/>
                </a:lnTo>
                <a:lnTo>
                  <a:pt x="1681397" y="1762933"/>
                </a:lnTo>
                <a:lnTo>
                  <a:pt x="0" y="1762933"/>
                </a:lnTo>
                <a:lnTo>
                  <a:pt x="0" y="0"/>
                </a:lnTo>
                <a:close/>
              </a:path>
            </a:pathLst>
          </a:custGeom>
          <a:blipFill rotWithShape="1">
            <a:blip r:embed="rId4">
              <a:alphaModFix/>
            </a:blip>
            <a:stretch>
              <a:fillRect/>
            </a:stretch>
          </a:blipFill>
          <a:ln>
            <a:noFill/>
          </a:ln>
        </p:spPr>
      </p:sp>
      <p:grpSp>
        <p:nvGrpSpPr>
          <p:cNvPr id="134" name="Google Shape;134;p14"/>
          <p:cNvGrpSpPr/>
          <p:nvPr/>
        </p:nvGrpSpPr>
        <p:grpSpPr>
          <a:xfrm>
            <a:off x="988576" y="2988242"/>
            <a:ext cx="388978" cy="388978"/>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4"/>
          <p:cNvGrpSpPr/>
          <p:nvPr/>
        </p:nvGrpSpPr>
        <p:grpSpPr>
          <a:xfrm>
            <a:off x="16531590" y="2599264"/>
            <a:ext cx="388978" cy="388978"/>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14"/>
          <p:cNvGrpSpPr/>
          <p:nvPr/>
        </p:nvGrpSpPr>
        <p:grpSpPr>
          <a:xfrm>
            <a:off x="8611979" y="9032240"/>
            <a:ext cx="263909" cy="263909"/>
            <a:chOff x="0" y="0"/>
            <a:chExt cx="812800" cy="812800"/>
          </a:xfrm>
        </p:grpSpPr>
        <p:sp>
          <p:nvSpPr>
            <p:cNvPr id="141" name="Google Shape;14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3" name="Google Shape;143;p14"/>
          <p:cNvSpPr/>
          <p:nvPr/>
        </p:nvSpPr>
        <p:spPr>
          <a:xfrm rot="9273880">
            <a:off x="14843984" y="-3861699"/>
            <a:ext cx="6222894" cy="6700290"/>
          </a:xfrm>
          <a:custGeom>
            <a:avLst/>
            <a:gdLst/>
            <a:ahLst/>
            <a:cxnLst/>
            <a:rect l="l" t="t" r="r" b="b"/>
            <a:pathLst>
              <a:path w="6222894" h="6700290" extrusionOk="0">
                <a:moveTo>
                  <a:pt x="0" y="0"/>
                </a:moveTo>
                <a:lnTo>
                  <a:pt x="6222894" y="0"/>
                </a:lnTo>
                <a:lnTo>
                  <a:pt x="6222894" y="6700290"/>
                </a:lnTo>
                <a:lnTo>
                  <a:pt x="0" y="6700290"/>
                </a:lnTo>
                <a:lnTo>
                  <a:pt x="0" y="0"/>
                </a:lnTo>
                <a:close/>
              </a:path>
            </a:pathLst>
          </a:custGeom>
          <a:blipFill rotWithShape="1">
            <a:blip r:embed="rId5">
              <a:alphaModFix/>
            </a:blip>
            <a:stretch>
              <a:fillRect/>
            </a:stretch>
          </a:blipFill>
          <a:ln>
            <a:noFill/>
          </a:ln>
        </p:spPr>
      </p:sp>
      <p:sp>
        <p:nvSpPr>
          <p:cNvPr id="2" name="Rectangle: Diagonal Corners Rounded 1">
            <a:extLst>
              <a:ext uri="{FF2B5EF4-FFF2-40B4-BE49-F238E27FC236}">
                <a16:creationId xmlns:a16="http://schemas.microsoft.com/office/drawing/2014/main" id="{954E56F7-8050-ADA5-D76F-7A8E7D663A57}"/>
              </a:ext>
            </a:extLst>
          </p:cNvPr>
          <p:cNvSpPr/>
          <p:nvPr/>
        </p:nvSpPr>
        <p:spPr>
          <a:xfrm>
            <a:off x="2740830" y="2515862"/>
            <a:ext cx="2598057" cy="2598057"/>
          </a:xfrm>
          <a:prstGeom prst="round2DiagRect">
            <a:avLst/>
          </a:prstGeom>
          <a:blipFill>
            <a:blip r:embed="rId6"/>
            <a:stretch>
              <a:fillRect/>
            </a:stretch>
          </a:blipFill>
          <a:ln w="57150">
            <a:solidFill>
              <a:schemeClr val="bg2"/>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Diagonal Corners Rounded 2">
            <a:extLst>
              <a:ext uri="{FF2B5EF4-FFF2-40B4-BE49-F238E27FC236}">
                <a16:creationId xmlns:a16="http://schemas.microsoft.com/office/drawing/2014/main" id="{868DAB23-9C1D-79A2-982F-F7D5A40D5EB7}"/>
              </a:ext>
            </a:extLst>
          </p:cNvPr>
          <p:cNvSpPr/>
          <p:nvPr/>
        </p:nvSpPr>
        <p:spPr>
          <a:xfrm>
            <a:off x="6238108" y="2457702"/>
            <a:ext cx="2598057" cy="2598057"/>
          </a:xfrm>
          <a:prstGeom prst="round2DiagRect">
            <a:avLst/>
          </a:prstGeom>
          <a:blipFill>
            <a:blip r:embed="rId7"/>
            <a:stretch>
              <a:fillRect/>
            </a:stretch>
          </a:blipFill>
          <a:ln w="57150">
            <a:solidFill>
              <a:schemeClr val="bg2"/>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Diagonal Corners Rounded 3">
            <a:extLst>
              <a:ext uri="{FF2B5EF4-FFF2-40B4-BE49-F238E27FC236}">
                <a16:creationId xmlns:a16="http://schemas.microsoft.com/office/drawing/2014/main" id="{4504259E-6260-A622-1165-A5EC1D9E2F6B}"/>
              </a:ext>
            </a:extLst>
          </p:cNvPr>
          <p:cNvSpPr/>
          <p:nvPr/>
        </p:nvSpPr>
        <p:spPr>
          <a:xfrm>
            <a:off x="9626243" y="2414853"/>
            <a:ext cx="2409371" cy="2598057"/>
          </a:xfrm>
          <a:prstGeom prst="round2DiagRect">
            <a:avLst/>
          </a:prstGeom>
          <a:blipFill>
            <a:blip r:embed="rId8"/>
            <a:stretch>
              <a:fillRect/>
            </a:stretch>
          </a:blipFill>
          <a:ln w="57150">
            <a:solidFill>
              <a:schemeClr val="bg2"/>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952A00-73F3-7E5B-347A-7B2DD5189A73}"/>
              </a:ext>
            </a:extLst>
          </p:cNvPr>
          <p:cNvSpPr txBox="1"/>
          <p:nvPr/>
        </p:nvSpPr>
        <p:spPr>
          <a:xfrm>
            <a:off x="6974440" y="5274704"/>
            <a:ext cx="7712975" cy="905633"/>
          </a:xfrm>
          <a:prstGeom prst="rect">
            <a:avLst/>
          </a:prstGeom>
          <a:noFill/>
        </p:spPr>
        <p:txBody>
          <a:bodyPr wrap="square">
            <a:spAutoFit/>
          </a:bodyPr>
          <a:lstStyle/>
          <a:p>
            <a:pPr marL="259081" marR="0" lvl="1" algn="ctr" rtl="0">
              <a:lnSpc>
                <a:spcPct val="115000"/>
              </a:lnSpc>
              <a:spcBef>
                <a:spcPts val="0"/>
              </a:spcBef>
              <a:spcAft>
                <a:spcPts val="0"/>
              </a:spcAft>
              <a:buClr>
                <a:srgbClr val="FFFFFF"/>
              </a:buClr>
              <a:buSzPts val="2400"/>
            </a:pPr>
            <a:r>
              <a:rPr lang="en-US" sz="2400" b="1" dirty="0" err="1">
                <a:solidFill>
                  <a:srgbClr val="FFFFFF"/>
                </a:solidFill>
              </a:rPr>
              <a:t>Moodita</a:t>
            </a:r>
            <a:r>
              <a:rPr lang="en-US" sz="2400" b="1" dirty="0">
                <a:solidFill>
                  <a:srgbClr val="FFFFFF"/>
                </a:solidFill>
              </a:rPr>
              <a:t> Jankoo</a:t>
            </a:r>
          </a:p>
          <a:p>
            <a:pPr marL="259081" marR="0" lvl="1" algn="ctr" rtl="0">
              <a:lnSpc>
                <a:spcPct val="115000"/>
              </a:lnSpc>
              <a:spcBef>
                <a:spcPts val="0"/>
              </a:spcBef>
              <a:spcAft>
                <a:spcPts val="0"/>
              </a:spcAft>
              <a:buClr>
                <a:srgbClr val="FFFFFF"/>
              </a:buClr>
              <a:buSzPts val="2400"/>
            </a:pPr>
            <a:r>
              <a:rPr lang="en-US" sz="2400" b="1" dirty="0">
                <a:solidFill>
                  <a:srgbClr val="FFFFFF"/>
                </a:solidFill>
              </a:rPr>
              <a:t>2110_22801</a:t>
            </a:r>
            <a:endParaRPr lang="en-US" sz="2400" b="1" dirty="0"/>
          </a:p>
        </p:txBody>
      </p:sp>
      <p:sp>
        <p:nvSpPr>
          <p:cNvPr id="7" name="Rectangle: Diagonal Corners Rounded 6">
            <a:extLst>
              <a:ext uri="{FF2B5EF4-FFF2-40B4-BE49-F238E27FC236}">
                <a16:creationId xmlns:a16="http://schemas.microsoft.com/office/drawing/2014/main" id="{D2EC6A3C-40F7-FFC2-634C-5FCAD3D7489B}"/>
              </a:ext>
            </a:extLst>
          </p:cNvPr>
          <p:cNvSpPr/>
          <p:nvPr/>
        </p:nvSpPr>
        <p:spPr>
          <a:xfrm>
            <a:off x="12827169" y="2436730"/>
            <a:ext cx="2598057" cy="2598057"/>
          </a:xfrm>
          <a:prstGeom prst="round2DiagRect">
            <a:avLst/>
          </a:prstGeom>
          <a:blipFill>
            <a:blip r:embed="rId9"/>
            <a:stretch>
              <a:fillRect/>
            </a:stretch>
          </a:blipFill>
          <a:ln w="57150">
            <a:solidFill>
              <a:schemeClr val="bg2"/>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F20A006-C1F5-7548-33DE-933BACB59667}"/>
              </a:ext>
            </a:extLst>
          </p:cNvPr>
          <p:cNvSpPr txBox="1"/>
          <p:nvPr/>
        </p:nvSpPr>
        <p:spPr>
          <a:xfrm>
            <a:off x="12205621" y="5274704"/>
            <a:ext cx="3841151" cy="905633"/>
          </a:xfrm>
          <a:prstGeom prst="rect">
            <a:avLst/>
          </a:prstGeom>
          <a:noFill/>
        </p:spPr>
        <p:txBody>
          <a:bodyPr wrap="square">
            <a:spAutoFit/>
          </a:bodyPr>
          <a:lstStyle/>
          <a:p>
            <a:pPr marL="259081" marR="0" lvl="1" algn="ctr" rtl="0">
              <a:lnSpc>
                <a:spcPct val="115000"/>
              </a:lnSpc>
              <a:spcBef>
                <a:spcPts val="0"/>
              </a:spcBef>
              <a:spcAft>
                <a:spcPts val="0"/>
              </a:spcAft>
              <a:buClr>
                <a:srgbClr val="FFFFFF"/>
              </a:buClr>
              <a:buSzPts val="2400"/>
            </a:pPr>
            <a:r>
              <a:rPr lang="en-US" sz="2400" b="1" dirty="0">
                <a:solidFill>
                  <a:srgbClr val="FFFFFF"/>
                </a:solidFill>
              </a:rPr>
              <a:t>Stuart Wayne</a:t>
            </a:r>
          </a:p>
          <a:p>
            <a:pPr marL="259081" marR="0" lvl="1" algn="ctr" rtl="0">
              <a:lnSpc>
                <a:spcPct val="115000"/>
              </a:lnSpc>
              <a:spcBef>
                <a:spcPts val="0"/>
              </a:spcBef>
              <a:spcAft>
                <a:spcPts val="0"/>
              </a:spcAft>
              <a:buClr>
                <a:srgbClr val="FFFFFF"/>
              </a:buClr>
              <a:buSzPts val="2400"/>
            </a:pPr>
            <a:r>
              <a:rPr lang="en-US" sz="2400" b="1" dirty="0">
                <a:solidFill>
                  <a:srgbClr val="FFFFFF"/>
                </a:solidFill>
              </a:rPr>
              <a:t>2110_22803</a:t>
            </a:r>
            <a:endParaRPr lang="en-US" sz="2400" b="1" dirty="0"/>
          </a:p>
        </p:txBody>
      </p:sp>
      <p:sp>
        <p:nvSpPr>
          <p:cNvPr id="10" name="Rectangle: Diagonal Corners Rounded 9">
            <a:extLst>
              <a:ext uri="{FF2B5EF4-FFF2-40B4-BE49-F238E27FC236}">
                <a16:creationId xmlns:a16="http://schemas.microsoft.com/office/drawing/2014/main" id="{928A0DCD-77C4-E7A4-97EF-8513ECB50692}"/>
              </a:ext>
            </a:extLst>
          </p:cNvPr>
          <p:cNvSpPr/>
          <p:nvPr/>
        </p:nvSpPr>
        <p:spPr>
          <a:xfrm>
            <a:off x="7766530" y="6350635"/>
            <a:ext cx="2409371" cy="2933143"/>
          </a:xfrm>
          <a:prstGeom prst="round2DiagRect">
            <a:avLst/>
          </a:prstGeom>
          <a:blipFill>
            <a:blip r:embed="rId10"/>
            <a:stretch>
              <a:fillRect/>
            </a:stretch>
          </a:blipFill>
          <a:ln w="57150">
            <a:solidFill>
              <a:schemeClr val="bg2"/>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CA74B93-E8B5-C8DD-3160-3DD06AFF0EB7}"/>
              </a:ext>
            </a:extLst>
          </p:cNvPr>
          <p:cNvSpPr txBox="1"/>
          <p:nvPr/>
        </p:nvSpPr>
        <p:spPr>
          <a:xfrm>
            <a:off x="6833837" y="9305427"/>
            <a:ext cx="3841151" cy="905633"/>
          </a:xfrm>
          <a:prstGeom prst="rect">
            <a:avLst/>
          </a:prstGeom>
          <a:noFill/>
        </p:spPr>
        <p:txBody>
          <a:bodyPr wrap="square">
            <a:spAutoFit/>
          </a:bodyPr>
          <a:lstStyle/>
          <a:p>
            <a:pPr marL="259081" marR="0" lvl="1" algn="ctr" rtl="0">
              <a:lnSpc>
                <a:spcPct val="115000"/>
              </a:lnSpc>
              <a:spcBef>
                <a:spcPts val="0"/>
              </a:spcBef>
              <a:spcAft>
                <a:spcPts val="0"/>
              </a:spcAft>
              <a:buClr>
                <a:srgbClr val="FFFFFF"/>
              </a:buClr>
              <a:buSzPts val="2400"/>
            </a:pPr>
            <a:r>
              <a:rPr lang="en-US" sz="2400" b="1" dirty="0">
                <a:solidFill>
                  <a:srgbClr val="FFFFFF"/>
                </a:solidFill>
              </a:rPr>
              <a:t>Fabrice </a:t>
            </a:r>
            <a:r>
              <a:rPr lang="en-US" sz="2400" b="1" dirty="0" err="1">
                <a:solidFill>
                  <a:srgbClr val="FFFFFF"/>
                </a:solidFill>
              </a:rPr>
              <a:t>Manikon</a:t>
            </a:r>
            <a:endParaRPr lang="en-US" sz="2400" b="1" dirty="0">
              <a:solidFill>
                <a:srgbClr val="FFFFFF"/>
              </a:solidFill>
            </a:endParaRPr>
          </a:p>
          <a:p>
            <a:pPr marL="259081" marR="0" lvl="1" algn="ctr" rtl="0">
              <a:lnSpc>
                <a:spcPct val="115000"/>
              </a:lnSpc>
              <a:spcBef>
                <a:spcPts val="0"/>
              </a:spcBef>
              <a:spcAft>
                <a:spcPts val="0"/>
              </a:spcAft>
              <a:buClr>
                <a:srgbClr val="FFFFFF"/>
              </a:buClr>
              <a:buSzPts val="2400"/>
            </a:pPr>
            <a:r>
              <a:rPr lang="en-US" sz="2400" b="1" dirty="0">
                <a:solidFill>
                  <a:srgbClr val="FFFFFF"/>
                </a:solidFill>
              </a:rPr>
              <a:t>2110_22814</a:t>
            </a:r>
            <a:endParaRPr lang="en-US" sz="2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272303" y="1731292"/>
            <a:ext cx="881378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TRASH SCORE</a:t>
            </a:r>
            <a:endParaRPr sz="8000" dirty="0"/>
          </a:p>
        </p:txBody>
      </p:sp>
      <p:sp>
        <p:nvSpPr>
          <p:cNvPr id="506" name="Google Shape;506;p28"/>
          <p:cNvSpPr txBox="1"/>
          <p:nvPr/>
        </p:nvSpPr>
        <p:spPr>
          <a:xfrm>
            <a:off x="9571692" y="3200360"/>
            <a:ext cx="6202863" cy="5816977"/>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dirty="0">
                <a:solidFill>
                  <a:srgbClr val="D1D5DB"/>
                </a:solidFill>
                <a:latin typeface="Arial" panose="020B0604020202020204" pitchFamily="34" charset="0"/>
              </a:rPr>
              <a:t>T</a:t>
            </a:r>
            <a:r>
              <a:rPr lang="en-US" sz="3000" b="0" i="0" dirty="0">
                <a:solidFill>
                  <a:srgbClr val="D1D5DB"/>
                </a:solidFill>
                <a:effectLst/>
                <a:latin typeface="Arial" panose="020B0604020202020204" pitchFamily="34" charset="0"/>
              </a:rPr>
              <a:t>he score bar stands as a pivotal element, meticulously calculating the total number of trash items collected by the Abyssal Ranger submarine. This dynamic feature not only quantifies the player's impact on the cleanup mission but also transforms the gameplay into a measurable and rewarding experience.</a:t>
            </a:r>
            <a:endParaRPr sz="3000" dirty="0">
              <a:latin typeface="Arial" panose="020B0604020202020204" pitchFamily="34" charset="0"/>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5" name="Picture 4">
            <a:extLst>
              <a:ext uri="{FF2B5EF4-FFF2-40B4-BE49-F238E27FC236}">
                <a16:creationId xmlns:a16="http://schemas.microsoft.com/office/drawing/2014/main" id="{6676C1BB-0AB7-C3DA-8543-632C2A3BF8D3}"/>
              </a:ext>
            </a:extLst>
          </p:cNvPr>
          <p:cNvPicPr>
            <a:picLocks noChangeAspect="1"/>
          </p:cNvPicPr>
          <p:nvPr/>
        </p:nvPicPr>
        <p:blipFill>
          <a:blip r:embed="rId7"/>
          <a:stretch>
            <a:fillRect/>
          </a:stretch>
        </p:blipFill>
        <p:spPr>
          <a:xfrm>
            <a:off x="3176907" y="3216309"/>
            <a:ext cx="4683779" cy="4430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392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1716544"/>
            <a:ext cx="881378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PROGRESS BAR</a:t>
            </a:r>
            <a:endParaRPr sz="8000" dirty="0"/>
          </a:p>
        </p:txBody>
      </p:sp>
      <p:sp>
        <p:nvSpPr>
          <p:cNvPr id="506" name="Google Shape;506;p28"/>
          <p:cNvSpPr txBox="1"/>
          <p:nvPr/>
        </p:nvSpPr>
        <p:spPr>
          <a:xfrm>
            <a:off x="9453708" y="3377336"/>
            <a:ext cx="6202863" cy="5816977"/>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dirty="0">
                <a:solidFill>
                  <a:srgbClr val="D1D5DB"/>
                </a:solidFill>
                <a:latin typeface="Arial" panose="020B0604020202020204" pitchFamily="34" charset="0"/>
              </a:rPr>
              <a:t>T</a:t>
            </a:r>
            <a:r>
              <a:rPr lang="en-US" sz="3000" b="0" i="0" dirty="0">
                <a:solidFill>
                  <a:srgbClr val="D1D5DB"/>
                </a:solidFill>
                <a:effectLst/>
                <a:latin typeface="Arial" panose="020B0604020202020204" pitchFamily="34" charset="0"/>
              </a:rPr>
              <a:t>he inclusion of a progress bar adds a valuable dimension to the gaming experience by providing players with a visual representation of the duration of the game. This dynamic element serves as a guide, offering insights into the overall progress and timeline of the ocean cleanup mission.</a:t>
            </a:r>
            <a:endParaRPr sz="3000" dirty="0">
              <a:latin typeface="Arial" panose="020B0604020202020204" pitchFamily="34" charset="0"/>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717A5EE5-C219-0902-9E99-97332D6CBDF3}"/>
              </a:ext>
            </a:extLst>
          </p:cNvPr>
          <p:cNvPicPr>
            <a:picLocks noChangeAspect="1"/>
          </p:cNvPicPr>
          <p:nvPr/>
        </p:nvPicPr>
        <p:blipFill rotWithShape="1">
          <a:blip r:embed="rId7"/>
          <a:srcRect l="17662" r="2863"/>
          <a:stretch/>
        </p:blipFill>
        <p:spPr>
          <a:xfrm>
            <a:off x="3406868" y="3928110"/>
            <a:ext cx="3864082" cy="1737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94674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rgbClr val="FFD33B"/>
                </a:solidFill>
                <a:latin typeface="Black Ops One"/>
                <a:sym typeface="Black Ops One"/>
              </a:rPr>
              <a:t>OBSTACLES</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252554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028700" y="1386895"/>
            <a:ext cx="5410904" cy="773289"/>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7500" dirty="0">
                <a:solidFill>
                  <a:srgbClr val="FFFFFF"/>
                </a:solidFill>
                <a:latin typeface="Black Ops One"/>
                <a:sym typeface="Black Ops One"/>
              </a:rPr>
              <a:t>STONES</a:t>
            </a:r>
            <a:endParaRPr dirty="0"/>
          </a:p>
        </p:txBody>
      </p:sp>
      <p:sp>
        <p:nvSpPr>
          <p:cNvPr id="602" name="Google Shape;602;p31"/>
          <p:cNvSpPr txBox="1"/>
          <p:nvPr/>
        </p:nvSpPr>
        <p:spPr>
          <a:xfrm>
            <a:off x="867814" y="2599505"/>
            <a:ext cx="5059200" cy="5698483"/>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200" dirty="0">
                <a:solidFill>
                  <a:srgbClr val="D1D5DB"/>
                </a:solidFill>
                <a:latin typeface="Arial" panose="020B0604020202020204" pitchFamily="34" charset="0"/>
              </a:rPr>
              <a:t>T</a:t>
            </a:r>
            <a:r>
              <a:rPr lang="en-US" sz="3200" b="0" i="0" dirty="0">
                <a:solidFill>
                  <a:srgbClr val="D1D5DB"/>
                </a:solidFill>
                <a:effectLst/>
                <a:latin typeface="Arial" panose="020B0604020202020204" pitchFamily="34" charset="0"/>
              </a:rPr>
              <a:t>he ocean environment is not only teeming with debris but also presents unique challenges in the form of stones and corals. These natural elements add an extra layer of complexity to the gameplay, requiring players to navigate carefully to avoid obstacles.</a:t>
            </a:r>
            <a:endParaRPr dirty="0"/>
          </a:p>
        </p:txBody>
      </p:sp>
      <p:pic>
        <p:nvPicPr>
          <p:cNvPr id="3" name="Picture 2">
            <a:extLst>
              <a:ext uri="{FF2B5EF4-FFF2-40B4-BE49-F238E27FC236}">
                <a16:creationId xmlns:a16="http://schemas.microsoft.com/office/drawing/2014/main" id="{DD03A65E-BAC6-2E27-57FB-1EB364246FC4}"/>
              </a:ext>
            </a:extLst>
          </p:cNvPr>
          <p:cNvPicPr>
            <a:picLocks noChangeAspect="1"/>
          </p:cNvPicPr>
          <p:nvPr/>
        </p:nvPicPr>
        <p:blipFill>
          <a:blip r:embed="rId3"/>
          <a:stretch>
            <a:fillRect/>
          </a:stretch>
        </p:blipFill>
        <p:spPr>
          <a:xfrm>
            <a:off x="7445812" y="1806232"/>
            <a:ext cx="9300025" cy="7248832"/>
          </a:xfrm>
          <a:prstGeom prst="rect">
            <a:avLst/>
          </a:prstGeom>
        </p:spPr>
      </p:pic>
    </p:spTree>
    <p:extLst>
      <p:ext uri="{BB962C8B-B14F-4D97-AF65-F5344CB8AC3E}">
        <p14:creationId xmlns:p14="http://schemas.microsoft.com/office/powerpoint/2010/main" val="1211735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rgbClr val="FFD33B"/>
                </a:solidFill>
                <a:latin typeface="Black Ops One"/>
                <a:sym typeface="Black Ops One"/>
              </a:rPr>
              <a:t>SOUNDS</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710280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605381" y="-224400"/>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3749132" y="1028700"/>
            <a:ext cx="9483593"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SOUNDS USED</a:t>
            </a:r>
            <a:endParaRPr dirty="0"/>
          </a:p>
        </p:txBody>
      </p:sp>
      <p:sp>
        <p:nvSpPr>
          <p:cNvPr id="401" name="Google Shape;401;p23"/>
          <p:cNvSpPr txBox="1"/>
          <p:nvPr/>
        </p:nvSpPr>
        <p:spPr>
          <a:xfrm>
            <a:off x="3482228" y="2474928"/>
            <a:ext cx="11323500" cy="7109639"/>
          </a:xfrm>
          <a:prstGeom prst="rect">
            <a:avLst/>
          </a:prstGeom>
          <a:noFill/>
          <a:ln>
            <a:noFill/>
          </a:ln>
        </p:spPr>
        <p:txBody>
          <a:bodyPr spcFirstLastPara="1" wrap="square" lIns="0" tIns="0" rIns="0" bIns="0" anchor="t" anchorCtr="0">
            <a:spAutoFit/>
          </a:bodyPr>
          <a:lstStyle/>
          <a:p>
            <a:pPr marL="457200" marR="0" lvl="0" indent="-457200" rtl="0">
              <a:lnSpc>
                <a:spcPct val="139958"/>
              </a:lnSpc>
              <a:spcBef>
                <a:spcPts val="0"/>
              </a:spcBef>
              <a:spcAft>
                <a:spcPts val="0"/>
              </a:spcAft>
              <a:buFont typeface="Wingdings" panose="05000000000000000000" pitchFamily="2" charset="2"/>
              <a:buChar char="q"/>
            </a:pPr>
            <a:r>
              <a:rPr lang="en-US" sz="3000" dirty="0">
                <a:solidFill>
                  <a:schemeClr val="bg1"/>
                </a:solidFill>
                <a:latin typeface="Arial" panose="020B0604020202020204" pitchFamily="34" charset="0"/>
              </a:rPr>
              <a:t>Crane Sound</a:t>
            </a:r>
          </a:p>
          <a:p>
            <a:pPr marL="457200" marR="0" lvl="0" indent="-457200" rtl="0">
              <a:lnSpc>
                <a:spcPct val="139958"/>
              </a:lnSpc>
              <a:spcBef>
                <a:spcPts val="0"/>
              </a:spcBef>
              <a:spcAft>
                <a:spcPts val="0"/>
              </a:spcAft>
              <a:buFont typeface="Wingdings" panose="05000000000000000000" pitchFamily="2" charset="2"/>
              <a:buChar char="q"/>
            </a:pPr>
            <a:r>
              <a:rPr lang="en-US" sz="3000" dirty="0">
                <a:solidFill>
                  <a:schemeClr val="bg1"/>
                </a:solidFill>
                <a:latin typeface="Arial" panose="020B0604020202020204" pitchFamily="34" charset="0"/>
              </a:rPr>
              <a:t>Sonar Sound</a:t>
            </a:r>
          </a:p>
          <a:p>
            <a:pPr marL="457200" marR="0" lvl="0" indent="-457200" rtl="0">
              <a:lnSpc>
                <a:spcPct val="139958"/>
              </a:lnSpc>
              <a:spcBef>
                <a:spcPts val="0"/>
              </a:spcBef>
              <a:spcAft>
                <a:spcPts val="0"/>
              </a:spcAft>
              <a:buFont typeface="Wingdings" panose="05000000000000000000" pitchFamily="2" charset="2"/>
              <a:buChar char="q"/>
            </a:pPr>
            <a:r>
              <a:rPr lang="en-US" sz="3000" dirty="0">
                <a:solidFill>
                  <a:schemeClr val="bg1"/>
                </a:solidFill>
                <a:latin typeface="Arial" panose="020B0604020202020204" pitchFamily="34" charset="0"/>
              </a:rPr>
              <a:t>Background</a:t>
            </a:r>
          </a:p>
          <a:p>
            <a:pPr marL="457200" marR="0" lvl="0" indent="-457200" rtl="0">
              <a:lnSpc>
                <a:spcPct val="139958"/>
              </a:lnSpc>
              <a:spcBef>
                <a:spcPts val="0"/>
              </a:spcBef>
              <a:spcAft>
                <a:spcPts val="0"/>
              </a:spcAft>
              <a:buFont typeface="Wingdings" panose="05000000000000000000" pitchFamily="2" charset="2"/>
              <a:buChar char="q"/>
            </a:pPr>
            <a:r>
              <a:rPr lang="en-US" sz="3000" dirty="0">
                <a:solidFill>
                  <a:schemeClr val="bg1"/>
                </a:solidFill>
                <a:latin typeface="Arial" panose="020B0604020202020204" pitchFamily="34" charset="0"/>
              </a:rPr>
              <a:t>Explosion</a:t>
            </a:r>
          </a:p>
          <a:p>
            <a:pPr marL="457200" marR="0" lvl="0" indent="-457200" rtl="0">
              <a:lnSpc>
                <a:spcPct val="139958"/>
              </a:lnSpc>
              <a:spcBef>
                <a:spcPts val="0"/>
              </a:spcBef>
              <a:spcAft>
                <a:spcPts val="0"/>
              </a:spcAft>
              <a:buFont typeface="Wingdings" panose="05000000000000000000" pitchFamily="2" charset="2"/>
              <a:buChar char="q"/>
            </a:pPr>
            <a:r>
              <a:rPr lang="en-US" sz="3000" dirty="0">
                <a:solidFill>
                  <a:schemeClr val="bg1"/>
                </a:solidFill>
                <a:latin typeface="Arial" panose="020B0604020202020204" pitchFamily="34" charset="0"/>
              </a:rPr>
              <a:t>Underwater Sound</a:t>
            </a:r>
          </a:p>
          <a:p>
            <a:pPr marL="457200" marR="0" lvl="0" indent="-457200" rtl="0">
              <a:lnSpc>
                <a:spcPct val="139958"/>
              </a:lnSpc>
              <a:spcBef>
                <a:spcPts val="0"/>
              </a:spcBef>
              <a:spcAft>
                <a:spcPts val="0"/>
              </a:spcAft>
              <a:buFont typeface="Wingdings" panose="05000000000000000000" pitchFamily="2" charset="2"/>
              <a:buChar char="q"/>
            </a:pPr>
            <a:r>
              <a:rPr lang="en-US" sz="3000" dirty="0">
                <a:solidFill>
                  <a:schemeClr val="bg1"/>
                </a:solidFill>
                <a:latin typeface="Arial" panose="020B0604020202020204" pitchFamily="34" charset="0"/>
              </a:rPr>
              <a:t>Whale SFX</a:t>
            </a:r>
          </a:p>
          <a:p>
            <a:pPr marL="457200" marR="0" lvl="0" indent="-457200" rtl="0">
              <a:lnSpc>
                <a:spcPct val="139958"/>
              </a:lnSpc>
              <a:spcBef>
                <a:spcPts val="0"/>
              </a:spcBef>
              <a:spcAft>
                <a:spcPts val="0"/>
              </a:spcAft>
              <a:buFont typeface="Wingdings" panose="05000000000000000000" pitchFamily="2" charset="2"/>
              <a:buChar char="q"/>
            </a:pPr>
            <a:r>
              <a:rPr lang="en-US" sz="3000" dirty="0">
                <a:solidFill>
                  <a:schemeClr val="bg1"/>
                </a:solidFill>
                <a:latin typeface="Arial" panose="020B0604020202020204" pitchFamily="34" charset="0"/>
              </a:rPr>
              <a:t>Waves &amp; Seagull</a:t>
            </a:r>
          </a:p>
          <a:p>
            <a:pPr marL="457200" marR="0" lvl="0" indent="-457200" rtl="0">
              <a:lnSpc>
                <a:spcPct val="139958"/>
              </a:lnSpc>
              <a:spcBef>
                <a:spcPts val="0"/>
              </a:spcBef>
              <a:spcAft>
                <a:spcPts val="0"/>
              </a:spcAft>
              <a:buFont typeface="Wingdings" panose="05000000000000000000" pitchFamily="2" charset="2"/>
              <a:buChar char="q"/>
            </a:pPr>
            <a:r>
              <a:rPr lang="en-US" sz="3000" dirty="0">
                <a:solidFill>
                  <a:schemeClr val="bg1"/>
                </a:solidFill>
                <a:latin typeface="Arial" panose="020B0604020202020204" pitchFamily="34" charset="0"/>
              </a:rPr>
              <a:t>Bubble SFX</a:t>
            </a:r>
          </a:p>
          <a:p>
            <a:pPr marL="457200" marR="0" lvl="0" indent="-457200" rtl="0">
              <a:lnSpc>
                <a:spcPct val="139958"/>
              </a:lnSpc>
              <a:spcBef>
                <a:spcPts val="0"/>
              </a:spcBef>
              <a:spcAft>
                <a:spcPts val="0"/>
              </a:spcAft>
              <a:buFont typeface="Wingdings" panose="05000000000000000000" pitchFamily="2" charset="2"/>
              <a:buChar char="q"/>
            </a:pPr>
            <a:r>
              <a:rPr lang="en-US" sz="3000" dirty="0">
                <a:solidFill>
                  <a:schemeClr val="bg1"/>
                </a:solidFill>
                <a:latin typeface="Arial" panose="020B0604020202020204" pitchFamily="34" charset="0"/>
              </a:rPr>
              <a:t>Big Engine Start &amp; Run Off</a:t>
            </a:r>
          </a:p>
          <a:p>
            <a:pPr marL="457200" marR="0" lvl="0" indent="-457200" rtl="0">
              <a:lnSpc>
                <a:spcPct val="139958"/>
              </a:lnSpc>
              <a:spcBef>
                <a:spcPts val="0"/>
              </a:spcBef>
              <a:spcAft>
                <a:spcPts val="0"/>
              </a:spcAft>
              <a:buFont typeface="Wingdings" panose="05000000000000000000" pitchFamily="2" charset="2"/>
              <a:buChar char="q"/>
            </a:pPr>
            <a:r>
              <a:rPr lang="en-US" sz="3000" dirty="0">
                <a:solidFill>
                  <a:schemeClr val="bg1"/>
                </a:solidFill>
                <a:latin typeface="Arial" panose="020B0604020202020204" pitchFamily="34" charset="0"/>
              </a:rPr>
              <a:t>Motor Boat Sound</a:t>
            </a:r>
          </a:p>
          <a:p>
            <a:pPr marL="457200" marR="0" lvl="0" indent="-457200" rtl="0">
              <a:lnSpc>
                <a:spcPct val="139958"/>
              </a:lnSpc>
              <a:spcBef>
                <a:spcPts val="0"/>
              </a:spcBef>
              <a:spcAft>
                <a:spcPts val="0"/>
              </a:spcAft>
              <a:buFont typeface="Wingdings" panose="05000000000000000000" pitchFamily="2" charset="2"/>
              <a:buChar char="q"/>
            </a:pPr>
            <a:r>
              <a:rPr lang="en-US" sz="3000" dirty="0">
                <a:solidFill>
                  <a:schemeClr val="bg1"/>
                </a:solidFill>
                <a:latin typeface="Arial" panose="020B0604020202020204" pitchFamily="34" charset="0"/>
              </a:rPr>
              <a:t>The Epic Hero</a:t>
            </a: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7398700" y="9294133"/>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313356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rgbClr val="FFD33B"/>
                </a:solidFill>
                <a:latin typeface="Black Ops One"/>
                <a:sym typeface="Black Ops One"/>
              </a:rPr>
              <a:t>FEATURES</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6890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028700" y="1386895"/>
            <a:ext cx="5410904" cy="773289"/>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7500" dirty="0">
                <a:solidFill>
                  <a:srgbClr val="FFFFFF"/>
                </a:solidFill>
                <a:latin typeface="Black Ops One"/>
                <a:sym typeface="Black Ops One"/>
              </a:rPr>
              <a:t>ADMOB</a:t>
            </a:r>
            <a:endParaRPr dirty="0"/>
          </a:p>
        </p:txBody>
      </p:sp>
      <p:sp>
        <p:nvSpPr>
          <p:cNvPr id="602" name="Google Shape;602;p31"/>
          <p:cNvSpPr txBox="1"/>
          <p:nvPr/>
        </p:nvSpPr>
        <p:spPr>
          <a:xfrm>
            <a:off x="867814" y="2599505"/>
            <a:ext cx="5059200" cy="6370975"/>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000" b="0" i="0" dirty="0">
                <a:solidFill>
                  <a:srgbClr val="D1D5DB"/>
                </a:solidFill>
                <a:effectLst/>
                <a:latin typeface="+mn-lt"/>
              </a:rPr>
              <a:t>It enhances the gaming experience by introducing non-intrusive advertisements. </a:t>
            </a:r>
            <a:r>
              <a:rPr lang="en-US" sz="3000" b="0" i="0" dirty="0" err="1">
                <a:solidFill>
                  <a:srgbClr val="D1D5DB"/>
                </a:solidFill>
                <a:effectLst/>
                <a:latin typeface="+mn-lt"/>
              </a:rPr>
              <a:t>AdMob</a:t>
            </a:r>
            <a:r>
              <a:rPr lang="en-US" sz="3000" b="0" i="0" dirty="0">
                <a:solidFill>
                  <a:srgbClr val="D1D5DB"/>
                </a:solidFill>
                <a:effectLst/>
                <a:latin typeface="+mn-lt"/>
              </a:rPr>
              <a:t> seamlessly incorporates ads at strategic points within the game, providing a balanced approach that does not disrupt gameplay while offering opportunities for players to engage with relevant content.</a:t>
            </a:r>
            <a:endParaRPr sz="3000" dirty="0">
              <a:latin typeface="+mn-lt"/>
            </a:endParaRPr>
          </a:p>
        </p:txBody>
      </p:sp>
      <p:pic>
        <p:nvPicPr>
          <p:cNvPr id="4" name="Picture 3">
            <a:extLst>
              <a:ext uri="{FF2B5EF4-FFF2-40B4-BE49-F238E27FC236}">
                <a16:creationId xmlns:a16="http://schemas.microsoft.com/office/drawing/2014/main" id="{C9CD8EF7-DC5F-F2F1-CF9C-0D2FCFF3C14C}"/>
              </a:ext>
            </a:extLst>
          </p:cNvPr>
          <p:cNvPicPr>
            <a:picLocks noChangeAspect="1"/>
          </p:cNvPicPr>
          <p:nvPr/>
        </p:nvPicPr>
        <p:blipFill rotWithShape="1">
          <a:blip r:embed="rId3"/>
          <a:srcRect l="3742"/>
          <a:stretch/>
        </p:blipFill>
        <p:spPr>
          <a:xfrm>
            <a:off x="6803304" y="3051675"/>
            <a:ext cx="11115367" cy="5196360"/>
          </a:xfrm>
          <a:prstGeom prst="rect">
            <a:avLst/>
          </a:prstGeom>
        </p:spPr>
      </p:pic>
    </p:spTree>
    <p:extLst>
      <p:ext uri="{BB962C8B-B14F-4D97-AF65-F5344CB8AC3E}">
        <p14:creationId xmlns:p14="http://schemas.microsoft.com/office/powerpoint/2010/main" val="1904353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645247" y="1386895"/>
            <a:ext cx="8749481" cy="773289"/>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7500" dirty="0">
                <a:solidFill>
                  <a:srgbClr val="FFFFFF"/>
                </a:solidFill>
                <a:latin typeface="Black Ops One"/>
                <a:sym typeface="Black Ops One"/>
              </a:rPr>
              <a:t>SINGLE SIGN ON</a:t>
            </a:r>
            <a:endParaRPr dirty="0"/>
          </a:p>
        </p:txBody>
      </p:sp>
      <p:sp>
        <p:nvSpPr>
          <p:cNvPr id="602" name="Google Shape;602;p31"/>
          <p:cNvSpPr txBox="1"/>
          <p:nvPr/>
        </p:nvSpPr>
        <p:spPr>
          <a:xfrm>
            <a:off x="867814" y="2599505"/>
            <a:ext cx="5059200" cy="424731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000" b="0" i="0" dirty="0">
                <a:solidFill>
                  <a:srgbClr val="D1D5DB"/>
                </a:solidFill>
                <a:effectLst/>
                <a:latin typeface="+mn-lt"/>
              </a:rPr>
              <a:t>It streamlines the player's experience by providing a seamless and efficient authentication process. With SSO, players can use a single set of credentials to access the game, eliminating the need for multiple logins.</a:t>
            </a:r>
            <a:endParaRPr sz="3000" dirty="0">
              <a:latin typeface="+mn-lt"/>
            </a:endParaRPr>
          </a:p>
        </p:txBody>
      </p:sp>
    </p:spTree>
    <p:extLst>
      <p:ext uri="{BB962C8B-B14F-4D97-AF65-F5344CB8AC3E}">
        <p14:creationId xmlns:p14="http://schemas.microsoft.com/office/powerpoint/2010/main" val="2584165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17"/>
        <p:cNvGrpSpPr/>
        <p:nvPr/>
      </p:nvGrpSpPr>
      <p:grpSpPr>
        <a:xfrm>
          <a:off x="0" y="0"/>
          <a:ext cx="0" cy="0"/>
          <a:chOff x="0" y="0"/>
          <a:chExt cx="0" cy="0"/>
        </a:xfrm>
      </p:grpSpPr>
      <p:sp>
        <p:nvSpPr>
          <p:cNvPr id="218" name="Google Shape;218;p17"/>
          <p:cNvSpPr/>
          <p:nvPr/>
        </p:nvSpPr>
        <p:spPr>
          <a:xfrm rot="-1268739">
            <a:off x="-5131279" y="-171334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19" name="Google Shape;219;p17"/>
          <p:cNvSpPr txBox="1"/>
          <p:nvPr/>
        </p:nvSpPr>
        <p:spPr>
          <a:xfrm>
            <a:off x="1284148" y="6660962"/>
            <a:ext cx="15557326"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GAME CONTROLS </a:t>
            </a:r>
          </a:p>
        </p:txBody>
      </p:sp>
      <p:sp>
        <p:nvSpPr>
          <p:cNvPr id="221" name="Google Shape;221;p17"/>
          <p:cNvSpPr/>
          <p:nvPr/>
        </p:nvSpPr>
        <p:spPr>
          <a:xfrm rot="6194671">
            <a:off x="11820362" y="-204988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grpSp>
        <p:nvGrpSpPr>
          <p:cNvPr id="222" name="Google Shape;222;p17"/>
          <p:cNvGrpSpPr/>
          <p:nvPr/>
        </p:nvGrpSpPr>
        <p:grpSpPr>
          <a:xfrm>
            <a:off x="16922663" y="9023207"/>
            <a:ext cx="388978" cy="388978"/>
            <a:chOff x="0" y="0"/>
            <a:chExt cx="812800" cy="812800"/>
          </a:xfrm>
        </p:grpSpPr>
        <p:sp>
          <p:nvSpPr>
            <p:cNvPr id="223" name="Google Shape;22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17"/>
          <p:cNvGrpSpPr/>
          <p:nvPr/>
        </p:nvGrpSpPr>
        <p:grpSpPr>
          <a:xfrm>
            <a:off x="976359" y="7133550"/>
            <a:ext cx="388978" cy="388978"/>
            <a:chOff x="0" y="0"/>
            <a:chExt cx="812800" cy="812800"/>
          </a:xfrm>
        </p:grpSpPr>
        <p:sp>
          <p:nvSpPr>
            <p:cNvPr id="226" name="Google Shape;22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17"/>
          <p:cNvGrpSpPr/>
          <p:nvPr/>
        </p:nvGrpSpPr>
        <p:grpSpPr>
          <a:xfrm>
            <a:off x="12631093" y="1028700"/>
            <a:ext cx="388978" cy="388978"/>
            <a:chOff x="0" y="0"/>
            <a:chExt cx="812800" cy="812800"/>
          </a:xfrm>
        </p:grpSpPr>
        <p:sp>
          <p:nvSpPr>
            <p:cNvPr id="229" name="Google Shape;22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7"/>
          <p:cNvGrpSpPr/>
          <p:nvPr/>
        </p:nvGrpSpPr>
        <p:grpSpPr>
          <a:xfrm>
            <a:off x="976359" y="2033219"/>
            <a:ext cx="388978" cy="388978"/>
            <a:chOff x="0" y="0"/>
            <a:chExt cx="812800" cy="812800"/>
          </a:xfrm>
        </p:grpSpPr>
        <p:sp>
          <p:nvSpPr>
            <p:cNvPr id="232" name="Google Shape;23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4" name="Google Shape;234;p17"/>
          <p:cNvSpPr/>
          <p:nvPr/>
        </p:nvSpPr>
        <p:spPr>
          <a:xfrm>
            <a:off x="5562476" y="459885"/>
            <a:ext cx="6494349" cy="5430899"/>
          </a:xfrm>
          <a:custGeom>
            <a:avLst/>
            <a:gdLst/>
            <a:ahLst/>
            <a:cxnLst/>
            <a:rect l="l" t="t" r="r" b="b"/>
            <a:pathLst>
              <a:path w="6494349" h="5430899" extrusionOk="0">
                <a:moveTo>
                  <a:pt x="0" y="0"/>
                </a:moveTo>
                <a:lnTo>
                  <a:pt x="6494349" y="0"/>
                </a:lnTo>
                <a:lnTo>
                  <a:pt x="6494349" y="5430900"/>
                </a:lnTo>
                <a:lnTo>
                  <a:pt x="0" y="5430900"/>
                </a:lnTo>
                <a:lnTo>
                  <a:pt x="0" y="0"/>
                </a:lnTo>
                <a:close/>
              </a:path>
            </a:pathLst>
          </a:custGeom>
          <a:blipFill rotWithShape="1">
            <a:blip r:embed="rId4">
              <a:alphaModFix/>
            </a:blip>
            <a:stretch>
              <a:fillRect/>
            </a:stretch>
          </a:blipFill>
          <a:ln>
            <a:noFill/>
          </a:ln>
        </p:spPr>
      </p:sp>
      <p:grpSp>
        <p:nvGrpSpPr>
          <p:cNvPr id="235" name="Google Shape;235;p17"/>
          <p:cNvGrpSpPr/>
          <p:nvPr/>
        </p:nvGrpSpPr>
        <p:grpSpPr>
          <a:xfrm>
            <a:off x="13562537" y="4700688"/>
            <a:ext cx="179141" cy="179141"/>
            <a:chOff x="0" y="0"/>
            <a:chExt cx="812800" cy="812800"/>
          </a:xfrm>
        </p:grpSpPr>
        <p:sp>
          <p:nvSpPr>
            <p:cNvPr id="236" name="Google Shape;23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17"/>
          <p:cNvGrpSpPr/>
          <p:nvPr/>
        </p:nvGrpSpPr>
        <p:grpSpPr>
          <a:xfrm>
            <a:off x="4046315" y="1272472"/>
            <a:ext cx="145206" cy="145206"/>
            <a:chOff x="0" y="0"/>
            <a:chExt cx="812800" cy="812800"/>
          </a:xfrm>
        </p:grpSpPr>
        <p:sp>
          <p:nvSpPr>
            <p:cNvPr id="239" name="Google Shape;23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7"/>
          <p:cNvGrpSpPr/>
          <p:nvPr/>
        </p:nvGrpSpPr>
        <p:grpSpPr>
          <a:xfrm>
            <a:off x="16870322" y="956097"/>
            <a:ext cx="388978" cy="388978"/>
            <a:chOff x="0" y="0"/>
            <a:chExt cx="812800" cy="812800"/>
          </a:xfrm>
        </p:grpSpPr>
        <p:sp>
          <p:nvSpPr>
            <p:cNvPr id="242" name="Google Shape;24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72752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608"/>
        <p:cNvGrpSpPr/>
        <p:nvPr/>
      </p:nvGrpSpPr>
      <p:grpSpPr>
        <a:xfrm>
          <a:off x="0" y="0"/>
          <a:ext cx="0" cy="0"/>
          <a:chOff x="0" y="0"/>
          <a:chExt cx="0" cy="0"/>
        </a:xfrm>
      </p:grpSpPr>
      <p:sp>
        <p:nvSpPr>
          <p:cNvPr id="609" name="Google Shape;609;p32"/>
          <p:cNvSpPr txBox="1"/>
          <p:nvPr/>
        </p:nvSpPr>
        <p:spPr>
          <a:xfrm>
            <a:off x="2795785" y="1338019"/>
            <a:ext cx="11620716" cy="9971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5400" dirty="0">
                <a:solidFill>
                  <a:srgbClr val="FFFFFF"/>
                </a:solidFill>
                <a:latin typeface="Black Ops One"/>
                <a:sym typeface="Black Ops One"/>
              </a:rPr>
              <a:t>ACKNOWLEDGEMENT</a:t>
            </a:r>
            <a:endParaRPr sz="5400" dirty="0"/>
          </a:p>
        </p:txBody>
      </p:sp>
      <p:sp>
        <p:nvSpPr>
          <p:cNvPr id="610" name="Google Shape;610;p32"/>
          <p:cNvSpPr txBox="1"/>
          <p:nvPr/>
        </p:nvSpPr>
        <p:spPr>
          <a:xfrm>
            <a:off x="3238809" y="2660348"/>
            <a:ext cx="11810379" cy="6432530"/>
          </a:xfrm>
          <a:prstGeom prst="rect">
            <a:avLst/>
          </a:prstGeom>
          <a:noFill/>
          <a:ln>
            <a:noFill/>
          </a:ln>
        </p:spPr>
        <p:txBody>
          <a:bodyPr spcFirstLastPara="1" wrap="square" lIns="0" tIns="0" rIns="0" bIns="0" anchor="t" anchorCtr="0">
            <a:spAutoFit/>
          </a:bodyPr>
          <a:lstStyle/>
          <a:p>
            <a:pPr algn="l"/>
            <a:r>
              <a:rPr lang="en-US" sz="2200" b="0" i="0" dirty="0">
                <a:solidFill>
                  <a:srgbClr val="D1D5DB"/>
                </a:solidFill>
                <a:effectLst/>
                <a:latin typeface="Arial" panose="020B0604020202020204" pitchFamily="34" charset="0"/>
              </a:rPr>
              <a:t>We extend our heartfelt gratitude to everyone who contributed to the success of "Trash Hunter: Submarine Edition" and the associated gaming report. Your dedication and teamwork were instrumental in shaping both the game and the analysis, creating a collaborative project.</a:t>
            </a:r>
          </a:p>
          <a:p>
            <a:pPr algn="l"/>
            <a:endParaRPr lang="en-US" sz="2200" b="0" i="0" dirty="0">
              <a:solidFill>
                <a:srgbClr val="D1D5DB"/>
              </a:solidFill>
              <a:effectLst/>
              <a:latin typeface="Arial" panose="020B0604020202020204" pitchFamily="34" charset="0"/>
            </a:endParaRPr>
          </a:p>
          <a:p>
            <a:pPr algn="l"/>
            <a:r>
              <a:rPr lang="en-US" sz="2200" b="0" i="0" dirty="0">
                <a:solidFill>
                  <a:srgbClr val="D1D5DB"/>
                </a:solidFill>
                <a:effectLst/>
                <a:latin typeface="Arial" panose="020B0604020202020204" pitchFamily="34" charset="0"/>
              </a:rPr>
              <a:t>Special thanks to our team members for their unique contributions and commitment. Your collaborative spirit enriched the gaming experience and ensured the project's success.</a:t>
            </a:r>
          </a:p>
          <a:p>
            <a:pPr algn="l"/>
            <a:endParaRPr lang="en-US" sz="2200" b="0" i="0" dirty="0">
              <a:solidFill>
                <a:srgbClr val="D1D5DB"/>
              </a:solidFill>
              <a:effectLst/>
              <a:latin typeface="Arial" panose="020B0604020202020204" pitchFamily="34" charset="0"/>
            </a:endParaRPr>
          </a:p>
          <a:p>
            <a:pPr algn="l"/>
            <a:r>
              <a:rPr lang="en-US" sz="2200" b="0" i="0" dirty="0">
                <a:solidFill>
                  <a:srgbClr val="D1D5DB"/>
                </a:solidFill>
                <a:effectLst/>
                <a:latin typeface="Arial" panose="020B0604020202020204" pitchFamily="34" charset="0"/>
              </a:rPr>
              <a:t>We express our deep appreciation to our mentor, Mr. Riyad </a:t>
            </a:r>
            <a:r>
              <a:rPr lang="en-US" sz="2200" b="0" i="0" dirty="0" err="1">
                <a:solidFill>
                  <a:srgbClr val="D1D5DB"/>
                </a:solidFill>
                <a:effectLst/>
                <a:latin typeface="Arial" panose="020B0604020202020204" pitchFamily="34" charset="0"/>
              </a:rPr>
              <a:t>Dhuny</a:t>
            </a:r>
            <a:r>
              <a:rPr lang="en-US" sz="2200" b="0" i="0" dirty="0">
                <a:solidFill>
                  <a:srgbClr val="D1D5DB"/>
                </a:solidFill>
                <a:effectLst/>
                <a:latin typeface="Arial" panose="020B0604020202020204" pitchFamily="34" charset="0"/>
              </a:rPr>
              <a:t>, for invaluable guidance throughout the journey.</a:t>
            </a:r>
          </a:p>
          <a:p>
            <a:pPr algn="l"/>
            <a:endParaRPr lang="en-US" sz="2200" b="0" i="0" dirty="0">
              <a:solidFill>
                <a:srgbClr val="D1D5DB"/>
              </a:solidFill>
              <a:effectLst/>
              <a:latin typeface="Arial" panose="020B0604020202020204" pitchFamily="34" charset="0"/>
            </a:endParaRPr>
          </a:p>
          <a:p>
            <a:pPr algn="l"/>
            <a:r>
              <a:rPr lang="en-US" sz="2200" b="0" i="0" dirty="0">
                <a:solidFill>
                  <a:srgbClr val="D1D5DB"/>
                </a:solidFill>
                <a:effectLst/>
                <a:latin typeface="Arial" panose="020B0604020202020204" pitchFamily="34" charset="0"/>
              </a:rPr>
              <a:t>To our friends and family, thank you for your unwavering support and encouragement. Your contributions have made "Trash Hunter: Submarine Edition" a success.</a:t>
            </a:r>
          </a:p>
          <a:p>
            <a:pPr algn="l"/>
            <a:endParaRPr lang="en-US" sz="2200" b="0" i="0" dirty="0">
              <a:solidFill>
                <a:srgbClr val="D1D5DB"/>
              </a:solidFill>
              <a:effectLst/>
              <a:latin typeface="Arial" panose="020B0604020202020204" pitchFamily="34" charset="0"/>
            </a:endParaRPr>
          </a:p>
          <a:p>
            <a:pPr algn="l"/>
            <a:r>
              <a:rPr lang="en-US" sz="2200" b="0" i="0" dirty="0">
                <a:solidFill>
                  <a:srgbClr val="D1D5DB"/>
                </a:solidFill>
                <a:effectLst/>
                <a:latin typeface="Arial" panose="020B0604020202020204" pitchFamily="34" charset="0"/>
              </a:rPr>
              <a:t>Sincerely, </a:t>
            </a:r>
          </a:p>
          <a:p>
            <a:pPr algn="l"/>
            <a:r>
              <a:rPr lang="en-US" sz="2200" dirty="0" err="1">
                <a:solidFill>
                  <a:srgbClr val="D1D5DB"/>
                </a:solidFill>
                <a:latin typeface="Arial" panose="020B0604020202020204" pitchFamily="34" charset="0"/>
              </a:rPr>
              <a:t>Jeetun</a:t>
            </a:r>
            <a:r>
              <a:rPr lang="en-US" sz="2200" dirty="0">
                <a:solidFill>
                  <a:srgbClr val="D1D5DB"/>
                </a:solidFill>
                <a:latin typeface="Arial" panose="020B0604020202020204" pitchFamily="34" charset="0"/>
              </a:rPr>
              <a:t> </a:t>
            </a:r>
            <a:r>
              <a:rPr lang="en-US" sz="2200" dirty="0" err="1">
                <a:solidFill>
                  <a:srgbClr val="D1D5DB"/>
                </a:solidFill>
                <a:latin typeface="Arial" panose="020B0604020202020204" pitchFamily="34" charset="0"/>
              </a:rPr>
              <a:t>Kheertik</a:t>
            </a:r>
            <a:endParaRPr lang="en-US" sz="2200" dirty="0">
              <a:solidFill>
                <a:srgbClr val="D1D5DB"/>
              </a:solidFill>
              <a:latin typeface="Arial" panose="020B0604020202020204" pitchFamily="34" charset="0"/>
            </a:endParaRPr>
          </a:p>
          <a:p>
            <a:pPr algn="l"/>
            <a:r>
              <a:rPr lang="en-US" sz="2200" b="0" i="0" dirty="0" err="1">
                <a:solidFill>
                  <a:srgbClr val="D1D5DB"/>
                </a:solidFill>
                <a:effectLst/>
                <a:latin typeface="Arial" panose="020B0604020202020204" pitchFamily="34" charset="0"/>
              </a:rPr>
              <a:t>Jeetoo</a:t>
            </a:r>
            <a:r>
              <a:rPr lang="en-US" sz="2200" b="0" i="0" dirty="0">
                <a:solidFill>
                  <a:srgbClr val="D1D5DB"/>
                </a:solidFill>
                <a:effectLst/>
                <a:latin typeface="Arial" panose="020B0604020202020204" pitchFamily="34" charset="0"/>
              </a:rPr>
              <a:t> Stuart</a:t>
            </a:r>
          </a:p>
          <a:p>
            <a:pPr algn="l"/>
            <a:r>
              <a:rPr lang="en-US" sz="2200" b="0" i="0" dirty="0">
                <a:solidFill>
                  <a:srgbClr val="D1D5DB"/>
                </a:solidFill>
                <a:effectLst/>
                <a:latin typeface="Arial" panose="020B0604020202020204" pitchFamily="34" charset="0"/>
              </a:rPr>
              <a:t> </a:t>
            </a:r>
            <a:r>
              <a:rPr lang="en-US" sz="2200" b="0" i="0" dirty="0" err="1">
                <a:solidFill>
                  <a:srgbClr val="D1D5DB"/>
                </a:solidFill>
                <a:effectLst/>
                <a:latin typeface="Arial" panose="020B0604020202020204" pitchFamily="34" charset="0"/>
              </a:rPr>
              <a:t>Hurjoon</a:t>
            </a:r>
            <a:r>
              <a:rPr lang="en-US" sz="2200" b="0" i="0" dirty="0">
                <a:solidFill>
                  <a:srgbClr val="D1D5DB"/>
                </a:solidFill>
                <a:effectLst/>
                <a:latin typeface="Arial" panose="020B0604020202020204" pitchFamily="34" charset="0"/>
              </a:rPr>
              <a:t> </a:t>
            </a:r>
            <a:r>
              <a:rPr lang="en-US" sz="2200" b="0" i="0" dirty="0" err="1">
                <a:solidFill>
                  <a:srgbClr val="D1D5DB"/>
                </a:solidFill>
                <a:effectLst/>
                <a:latin typeface="Arial" panose="020B0604020202020204" pitchFamily="34" charset="0"/>
              </a:rPr>
              <a:t>Deepvesh</a:t>
            </a:r>
            <a:endParaRPr lang="en-US" sz="2200" b="0" i="0" dirty="0">
              <a:solidFill>
                <a:srgbClr val="D1D5DB"/>
              </a:solidFill>
              <a:effectLst/>
              <a:latin typeface="Arial" panose="020B0604020202020204" pitchFamily="34" charset="0"/>
            </a:endParaRPr>
          </a:p>
          <a:p>
            <a:pPr algn="l"/>
            <a:r>
              <a:rPr lang="en-US" sz="2200" dirty="0" err="1">
                <a:solidFill>
                  <a:srgbClr val="D1D5DB"/>
                </a:solidFill>
                <a:latin typeface="Arial" panose="020B0604020202020204" pitchFamily="34" charset="0"/>
              </a:rPr>
              <a:t>Manikon</a:t>
            </a:r>
            <a:r>
              <a:rPr lang="en-US" sz="2200" dirty="0">
                <a:solidFill>
                  <a:srgbClr val="D1D5DB"/>
                </a:solidFill>
                <a:latin typeface="Arial" panose="020B0604020202020204" pitchFamily="34" charset="0"/>
              </a:rPr>
              <a:t> Fabrice</a:t>
            </a:r>
          </a:p>
          <a:p>
            <a:pPr algn="l"/>
            <a:r>
              <a:rPr lang="en-US" sz="2200" b="0" i="0" dirty="0">
                <a:solidFill>
                  <a:srgbClr val="D1D5DB"/>
                </a:solidFill>
                <a:effectLst/>
                <a:latin typeface="Arial" panose="020B0604020202020204" pitchFamily="34" charset="0"/>
              </a:rPr>
              <a:t>Jankoo </a:t>
            </a:r>
            <a:r>
              <a:rPr lang="en-US" sz="2200" b="0" i="0" dirty="0" err="1">
                <a:solidFill>
                  <a:srgbClr val="D1D5DB"/>
                </a:solidFill>
                <a:effectLst/>
                <a:latin typeface="Arial" panose="020B0604020202020204" pitchFamily="34" charset="0"/>
              </a:rPr>
              <a:t>Moodita</a:t>
            </a:r>
            <a:endParaRPr lang="en-US" sz="2200" b="0" i="0" dirty="0">
              <a:solidFill>
                <a:srgbClr val="D1D5DB"/>
              </a:solidFill>
              <a:effectLst/>
              <a:latin typeface="Arial" panose="020B0604020202020204" pitchFamily="34" charset="0"/>
            </a:endParaRPr>
          </a:p>
        </p:txBody>
      </p:sp>
      <p:sp>
        <p:nvSpPr>
          <p:cNvPr id="613" name="Google Shape;613;p32"/>
          <p:cNvSpPr/>
          <p:nvPr/>
        </p:nvSpPr>
        <p:spPr>
          <a:xfrm>
            <a:off x="-693269" y="-1798450"/>
            <a:ext cx="7022588" cy="6732907"/>
          </a:xfrm>
          <a:custGeom>
            <a:avLst/>
            <a:gdLst/>
            <a:ahLst/>
            <a:cxnLst/>
            <a:rect l="l" t="t" r="r" b="b"/>
            <a:pathLst>
              <a:path w="7022588" h="6732907" extrusionOk="0">
                <a:moveTo>
                  <a:pt x="0" y="0"/>
                </a:moveTo>
                <a:lnTo>
                  <a:pt x="7022589" y="0"/>
                </a:lnTo>
                <a:lnTo>
                  <a:pt x="7022589" y="6732907"/>
                </a:lnTo>
                <a:lnTo>
                  <a:pt x="0" y="6732907"/>
                </a:lnTo>
                <a:lnTo>
                  <a:pt x="0" y="0"/>
                </a:lnTo>
                <a:close/>
              </a:path>
            </a:pathLst>
          </a:custGeom>
          <a:blipFill rotWithShape="1">
            <a:blip r:embed="rId3">
              <a:alphaModFix/>
            </a:blip>
            <a:stretch>
              <a:fillRect/>
            </a:stretch>
          </a:blipFill>
          <a:ln>
            <a:noFill/>
          </a:ln>
        </p:spPr>
      </p:sp>
      <p:sp>
        <p:nvSpPr>
          <p:cNvPr id="614" name="Google Shape;614;p32"/>
          <p:cNvSpPr/>
          <p:nvPr/>
        </p:nvSpPr>
        <p:spPr>
          <a:xfrm rot="10702438">
            <a:off x="12521155" y="5151556"/>
            <a:ext cx="6716471" cy="6439416"/>
          </a:xfrm>
          <a:custGeom>
            <a:avLst/>
            <a:gdLst/>
            <a:ahLst/>
            <a:cxnLst/>
            <a:rect l="l" t="t" r="r" b="b"/>
            <a:pathLst>
              <a:path w="6716471" h="6439416" extrusionOk="0">
                <a:moveTo>
                  <a:pt x="0" y="0"/>
                </a:moveTo>
                <a:lnTo>
                  <a:pt x="6716470" y="0"/>
                </a:lnTo>
                <a:lnTo>
                  <a:pt x="6716470" y="6439416"/>
                </a:lnTo>
                <a:lnTo>
                  <a:pt x="0" y="6439416"/>
                </a:lnTo>
                <a:lnTo>
                  <a:pt x="0" y="0"/>
                </a:lnTo>
                <a:close/>
              </a:path>
            </a:pathLst>
          </a:custGeom>
          <a:blipFill rotWithShape="1">
            <a:blip r:embed="rId3">
              <a:alphaModFix/>
            </a:blip>
            <a:stretch>
              <a:fillRect/>
            </a:stretch>
          </a:blipFill>
          <a:ln>
            <a:noFill/>
          </a:ln>
        </p:spPr>
      </p:sp>
      <p:grpSp>
        <p:nvGrpSpPr>
          <p:cNvPr id="615" name="Google Shape;615;p32"/>
          <p:cNvGrpSpPr/>
          <p:nvPr/>
        </p:nvGrpSpPr>
        <p:grpSpPr>
          <a:xfrm>
            <a:off x="16870322" y="1373515"/>
            <a:ext cx="388978" cy="388978"/>
            <a:chOff x="0" y="0"/>
            <a:chExt cx="812800" cy="812800"/>
          </a:xfrm>
        </p:grpSpPr>
        <p:sp>
          <p:nvSpPr>
            <p:cNvPr id="616" name="Google Shape;6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32"/>
          <p:cNvGrpSpPr/>
          <p:nvPr/>
        </p:nvGrpSpPr>
        <p:grpSpPr>
          <a:xfrm>
            <a:off x="834211" y="639722"/>
            <a:ext cx="388978" cy="388978"/>
            <a:chOff x="0" y="0"/>
            <a:chExt cx="812800" cy="812800"/>
          </a:xfrm>
        </p:grpSpPr>
        <p:sp>
          <p:nvSpPr>
            <p:cNvPr id="619" name="Google Shape;6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1" name="Google Shape;621;p32"/>
          <p:cNvSpPr/>
          <p:nvPr/>
        </p:nvSpPr>
        <p:spPr>
          <a:xfrm>
            <a:off x="143802" y="6811100"/>
            <a:ext cx="2921975" cy="2658998"/>
          </a:xfrm>
          <a:custGeom>
            <a:avLst/>
            <a:gdLst/>
            <a:ahLst/>
            <a:cxnLst/>
            <a:rect l="l" t="t" r="r" b="b"/>
            <a:pathLst>
              <a:path w="2921975" h="2658998" extrusionOk="0">
                <a:moveTo>
                  <a:pt x="0" y="0"/>
                </a:moveTo>
                <a:lnTo>
                  <a:pt x="2921975" y="0"/>
                </a:lnTo>
                <a:lnTo>
                  <a:pt x="2921975" y="2658998"/>
                </a:lnTo>
                <a:lnTo>
                  <a:pt x="0" y="2658998"/>
                </a:lnTo>
                <a:lnTo>
                  <a:pt x="0" y="0"/>
                </a:lnTo>
                <a:close/>
              </a:path>
            </a:pathLst>
          </a:custGeom>
          <a:blipFill rotWithShape="1">
            <a:blip r:embed="rId4">
              <a:alphaModFix/>
            </a:blip>
            <a:stretch>
              <a:fillRect/>
            </a:stretch>
          </a:blipFill>
          <a:ln>
            <a:noFill/>
          </a:ln>
        </p:spPr>
      </p:sp>
      <p:sp>
        <p:nvSpPr>
          <p:cNvPr id="622" name="Google Shape;622;p32"/>
          <p:cNvSpPr/>
          <p:nvPr/>
        </p:nvSpPr>
        <p:spPr>
          <a:xfrm rot="1666460">
            <a:off x="12684733" y="1204706"/>
            <a:ext cx="3657600" cy="1769364"/>
          </a:xfrm>
          <a:custGeom>
            <a:avLst/>
            <a:gdLst/>
            <a:ahLst/>
            <a:cxnLst/>
            <a:rect l="l" t="t" r="r" b="b"/>
            <a:pathLst>
              <a:path w="3657600" h="1769364" extrusionOk="0">
                <a:moveTo>
                  <a:pt x="0" y="0"/>
                </a:moveTo>
                <a:lnTo>
                  <a:pt x="3657600" y="0"/>
                </a:lnTo>
                <a:lnTo>
                  <a:pt x="3657600" y="1769364"/>
                </a:lnTo>
                <a:lnTo>
                  <a:pt x="0" y="1769364"/>
                </a:lnTo>
                <a:lnTo>
                  <a:pt x="0" y="0"/>
                </a:lnTo>
                <a:close/>
              </a:path>
            </a:pathLst>
          </a:custGeom>
          <a:blipFill rotWithShape="1">
            <a:blip r:embed="rId5">
              <a:alphaModFix/>
            </a:blip>
            <a:stretch>
              <a:fillRect/>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808295"/>
            <a:ext cx="5029456" cy="584006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br>
              <a:rPr lang="en-US" sz="3000" dirty="0"/>
            </a:br>
            <a:r>
              <a:rPr lang="en-US" sz="3000" b="0" i="0" dirty="0">
                <a:solidFill>
                  <a:srgbClr val="D1D5DB"/>
                </a:solidFill>
                <a:effectLst/>
                <a:latin typeface="Arial" panose="020B0604020202020204" pitchFamily="34" charset="0"/>
              </a:rPr>
              <a:t>In any game, mastering the basic controls is essential for players to navigate and interact seamlessly with the virtual environment. "Trash Hunter: Submarine Edition" is no exception, offering intuitive controls that enhance the gaming experience.</a:t>
            </a:r>
            <a:endParaRPr sz="30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62528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BASIC CONTROLS</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745937" y="508354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050" name="Picture 2" descr="keyboard game controls - OFF-69% &gt; Shipping free">
            <a:extLst>
              <a:ext uri="{FF2B5EF4-FFF2-40B4-BE49-F238E27FC236}">
                <a16:creationId xmlns:a16="http://schemas.microsoft.com/office/drawing/2014/main" id="{3ED86993-D8C2-D30F-F85B-859C4C6903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2086" y="3160518"/>
            <a:ext cx="9062527" cy="50976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532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763325"/>
            <a:ext cx="5029456" cy="6370975"/>
          </a:xfrm>
          <a:prstGeom prst="rect">
            <a:avLst/>
          </a:prstGeom>
          <a:noFill/>
          <a:ln>
            <a:noFill/>
          </a:ln>
        </p:spPr>
        <p:txBody>
          <a:bodyPr spcFirstLastPara="1" wrap="square" lIns="0" tIns="0" rIns="0" bIns="0" anchor="t" anchorCtr="0">
            <a:spAutoFit/>
          </a:bodyPr>
          <a:lstStyle/>
          <a:p>
            <a:pPr algn="l"/>
            <a:r>
              <a:rPr lang="en-US" sz="2300" b="0" i="0" dirty="0">
                <a:solidFill>
                  <a:srgbClr val="D1D5DB"/>
                </a:solidFill>
                <a:effectLst/>
                <a:latin typeface="Arial" panose="020B0604020202020204" pitchFamily="34" charset="0"/>
              </a:rPr>
              <a:t>In this underwater adventure, players have straightforward controls to manage the Abyssal Ranger submarine and coordinate with the support boat. The space bar serves a dual purpose, allowing players to both remove and enter the submarine from the boat, ensuring flexibility in movement and strategic decision-making.</a:t>
            </a:r>
          </a:p>
          <a:p>
            <a:pPr algn="l"/>
            <a:r>
              <a:rPr lang="en-US" sz="2300" b="0" i="0" dirty="0">
                <a:solidFill>
                  <a:srgbClr val="D1D5DB"/>
                </a:solidFill>
                <a:effectLst/>
                <a:latin typeface="Arial" panose="020B0604020202020204" pitchFamily="34" charset="0"/>
              </a:rPr>
              <a:t>When submerged, the arrow keys become the player's navigation tool, providing precise control over the submarine's direction. This allows players to maneuver through the ocean depths with accuracy, avoiding obstacles and efficiently collecting trash.</a:t>
            </a:r>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28051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BUTTON CONTROLS</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745937" y="508354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074" name="Picture 2" descr="Spacebar Test - Check out how fast can you press the spacebar">
            <a:extLst>
              <a:ext uri="{FF2B5EF4-FFF2-40B4-BE49-F238E27FC236}">
                <a16:creationId xmlns:a16="http://schemas.microsoft.com/office/drawing/2014/main" id="{3BD11AEA-E43F-6C70-D3D3-ADECB9C729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6954" y="2907757"/>
            <a:ext cx="5536546" cy="31140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descr="Cursor key arrangements, The four cursor keys up, down, left, and right in  the cursor key zone,Arrow keys or cursor movement keys are buttons on a  computer keyboard that are either programmed">
            <a:extLst>
              <a:ext uri="{FF2B5EF4-FFF2-40B4-BE49-F238E27FC236}">
                <a16:creationId xmlns:a16="http://schemas.microsoft.com/office/drawing/2014/main" id="{EEC21612-B6BF-F759-44C8-7A246910FC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49222" y="4777096"/>
            <a:ext cx="4413925" cy="34344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121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733345"/>
            <a:ext cx="5029456" cy="5801588"/>
          </a:xfrm>
          <a:prstGeom prst="rect">
            <a:avLst/>
          </a:prstGeom>
          <a:noFill/>
          <a:ln>
            <a:noFill/>
          </a:ln>
        </p:spPr>
        <p:txBody>
          <a:bodyPr spcFirstLastPara="1" wrap="square" lIns="0" tIns="0" rIns="0" bIns="0" anchor="t" anchorCtr="0">
            <a:spAutoFit/>
          </a:bodyPr>
          <a:lstStyle/>
          <a:p>
            <a:pPr algn="l"/>
            <a:r>
              <a:rPr lang="en-US" sz="2900" b="0" i="0" dirty="0">
                <a:solidFill>
                  <a:srgbClr val="D1D5DB"/>
                </a:solidFill>
                <a:effectLst/>
                <a:latin typeface="Arial" panose="020B0604020202020204" pitchFamily="34" charset="0"/>
              </a:rPr>
              <a:t>Interacting with the environment is made simple with mouse controls. The right-click releases collected trash into the support boat, contributing to the ongoing cleanup efforts. Conversely, the left-click activates the submarine's claw mechanism, allowing players to skillfully collect debris from the ocean, emphasizing the hands-on approach to pollution control.</a:t>
            </a:r>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26552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MOUSE CONTROLS</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7915168" y="463384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291772C8-C05F-4DF3-393D-794478BC86FA}"/>
              </a:ext>
            </a:extLst>
          </p:cNvPr>
          <p:cNvPicPr>
            <a:picLocks noChangeAspect="1"/>
          </p:cNvPicPr>
          <p:nvPr/>
        </p:nvPicPr>
        <p:blipFill>
          <a:blip r:embed="rId7"/>
          <a:stretch>
            <a:fillRect/>
          </a:stretch>
        </p:blipFill>
        <p:spPr>
          <a:xfrm>
            <a:off x="10071732" y="3005242"/>
            <a:ext cx="6202415" cy="4508923"/>
          </a:xfrm>
          <a:prstGeom prst="rect">
            <a:avLst/>
          </a:prstGeom>
        </p:spPr>
      </p:pic>
    </p:spTree>
    <p:extLst>
      <p:ext uri="{BB962C8B-B14F-4D97-AF65-F5344CB8AC3E}">
        <p14:creationId xmlns:p14="http://schemas.microsoft.com/office/powerpoint/2010/main" val="155073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17"/>
        <p:cNvGrpSpPr/>
        <p:nvPr/>
      </p:nvGrpSpPr>
      <p:grpSpPr>
        <a:xfrm>
          <a:off x="0" y="0"/>
          <a:ext cx="0" cy="0"/>
          <a:chOff x="0" y="0"/>
          <a:chExt cx="0" cy="0"/>
        </a:xfrm>
      </p:grpSpPr>
      <p:sp>
        <p:nvSpPr>
          <p:cNvPr id="218" name="Google Shape;218;p17"/>
          <p:cNvSpPr/>
          <p:nvPr/>
        </p:nvSpPr>
        <p:spPr>
          <a:xfrm rot="-1268739">
            <a:off x="-5131279" y="-171334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19" name="Google Shape;219;p17"/>
          <p:cNvSpPr txBox="1"/>
          <p:nvPr/>
        </p:nvSpPr>
        <p:spPr>
          <a:xfrm>
            <a:off x="1164228" y="6451100"/>
            <a:ext cx="15557326"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D33B"/>
                </a:solidFill>
                <a:latin typeface="Black Ops One"/>
                <a:sym typeface="Black Ops One"/>
              </a:rPr>
              <a:t>BUTTONS </a:t>
            </a:r>
          </a:p>
        </p:txBody>
      </p:sp>
      <p:sp>
        <p:nvSpPr>
          <p:cNvPr id="221" name="Google Shape;221;p17"/>
          <p:cNvSpPr/>
          <p:nvPr/>
        </p:nvSpPr>
        <p:spPr>
          <a:xfrm rot="6194671">
            <a:off x="11820362" y="-204988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grpSp>
        <p:nvGrpSpPr>
          <p:cNvPr id="222" name="Google Shape;222;p17"/>
          <p:cNvGrpSpPr/>
          <p:nvPr/>
        </p:nvGrpSpPr>
        <p:grpSpPr>
          <a:xfrm>
            <a:off x="16922663" y="9023207"/>
            <a:ext cx="388978" cy="388978"/>
            <a:chOff x="0" y="0"/>
            <a:chExt cx="812800" cy="812800"/>
          </a:xfrm>
        </p:grpSpPr>
        <p:sp>
          <p:nvSpPr>
            <p:cNvPr id="223" name="Google Shape;22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17"/>
          <p:cNvGrpSpPr/>
          <p:nvPr/>
        </p:nvGrpSpPr>
        <p:grpSpPr>
          <a:xfrm>
            <a:off x="976359" y="7133550"/>
            <a:ext cx="388978" cy="388978"/>
            <a:chOff x="0" y="0"/>
            <a:chExt cx="812800" cy="812800"/>
          </a:xfrm>
        </p:grpSpPr>
        <p:sp>
          <p:nvSpPr>
            <p:cNvPr id="226" name="Google Shape;22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17"/>
          <p:cNvGrpSpPr/>
          <p:nvPr/>
        </p:nvGrpSpPr>
        <p:grpSpPr>
          <a:xfrm>
            <a:off x="12631093" y="1028700"/>
            <a:ext cx="388978" cy="388978"/>
            <a:chOff x="0" y="0"/>
            <a:chExt cx="812800" cy="812800"/>
          </a:xfrm>
        </p:grpSpPr>
        <p:sp>
          <p:nvSpPr>
            <p:cNvPr id="229" name="Google Shape;22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7"/>
          <p:cNvGrpSpPr/>
          <p:nvPr/>
        </p:nvGrpSpPr>
        <p:grpSpPr>
          <a:xfrm>
            <a:off x="976359" y="2033219"/>
            <a:ext cx="388978" cy="388978"/>
            <a:chOff x="0" y="0"/>
            <a:chExt cx="812800" cy="812800"/>
          </a:xfrm>
        </p:grpSpPr>
        <p:sp>
          <p:nvSpPr>
            <p:cNvPr id="232" name="Google Shape;23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4" name="Google Shape;234;p17"/>
          <p:cNvSpPr/>
          <p:nvPr/>
        </p:nvSpPr>
        <p:spPr>
          <a:xfrm>
            <a:off x="5562476" y="459885"/>
            <a:ext cx="6494349" cy="5430899"/>
          </a:xfrm>
          <a:custGeom>
            <a:avLst/>
            <a:gdLst/>
            <a:ahLst/>
            <a:cxnLst/>
            <a:rect l="l" t="t" r="r" b="b"/>
            <a:pathLst>
              <a:path w="6494349" h="5430899" extrusionOk="0">
                <a:moveTo>
                  <a:pt x="0" y="0"/>
                </a:moveTo>
                <a:lnTo>
                  <a:pt x="6494349" y="0"/>
                </a:lnTo>
                <a:lnTo>
                  <a:pt x="6494349" y="5430900"/>
                </a:lnTo>
                <a:lnTo>
                  <a:pt x="0" y="5430900"/>
                </a:lnTo>
                <a:lnTo>
                  <a:pt x="0" y="0"/>
                </a:lnTo>
                <a:close/>
              </a:path>
            </a:pathLst>
          </a:custGeom>
          <a:blipFill rotWithShape="1">
            <a:blip r:embed="rId4">
              <a:alphaModFix/>
            </a:blip>
            <a:stretch>
              <a:fillRect/>
            </a:stretch>
          </a:blipFill>
          <a:ln>
            <a:noFill/>
          </a:ln>
        </p:spPr>
      </p:sp>
      <p:grpSp>
        <p:nvGrpSpPr>
          <p:cNvPr id="235" name="Google Shape;235;p17"/>
          <p:cNvGrpSpPr/>
          <p:nvPr/>
        </p:nvGrpSpPr>
        <p:grpSpPr>
          <a:xfrm>
            <a:off x="13562537" y="4700688"/>
            <a:ext cx="179141" cy="179141"/>
            <a:chOff x="0" y="0"/>
            <a:chExt cx="812800" cy="812800"/>
          </a:xfrm>
        </p:grpSpPr>
        <p:sp>
          <p:nvSpPr>
            <p:cNvPr id="236" name="Google Shape;23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17"/>
          <p:cNvGrpSpPr/>
          <p:nvPr/>
        </p:nvGrpSpPr>
        <p:grpSpPr>
          <a:xfrm>
            <a:off x="4046315" y="1272472"/>
            <a:ext cx="145206" cy="145206"/>
            <a:chOff x="0" y="0"/>
            <a:chExt cx="812800" cy="812800"/>
          </a:xfrm>
        </p:grpSpPr>
        <p:sp>
          <p:nvSpPr>
            <p:cNvPr id="239" name="Google Shape;23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7"/>
          <p:cNvGrpSpPr/>
          <p:nvPr/>
        </p:nvGrpSpPr>
        <p:grpSpPr>
          <a:xfrm>
            <a:off x="16870322" y="956097"/>
            <a:ext cx="388978" cy="388978"/>
            <a:chOff x="0" y="0"/>
            <a:chExt cx="812800" cy="812800"/>
          </a:xfrm>
        </p:grpSpPr>
        <p:sp>
          <p:nvSpPr>
            <p:cNvPr id="242" name="Google Shape;24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609646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78"/>
        <p:cNvGrpSpPr/>
        <p:nvPr/>
      </p:nvGrpSpPr>
      <p:grpSpPr>
        <a:xfrm>
          <a:off x="0" y="0"/>
          <a:ext cx="0" cy="0"/>
          <a:chOff x="0" y="0"/>
          <a:chExt cx="0" cy="0"/>
        </a:xfrm>
      </p:grpSpPr>
      <p:sp>
        <p:nvSpPr>
          <p:cNvPr id="279" name="Google Shape;279;p19"/>
          <p:cNvSpPr/>
          <p:nvPr/>
        </p:nvSpPr>
        <p:spPr>
          <a:xfrm rot="10352434">
            <a:off x="11498822" y="5930880"/>
            <a:ext cx="9645216" cy="9247351"/>
          </a:xfrm>
          <a:custGeom>
            <a:avLst/>
            <a:gdLst/>
            <a:ahLst/>
            <a:cxnLst/>
            <a:rect l="l" t="t" r="r" b="b"/>
            <a:pathLst>
              <a:path w="9645216" h="9247351" extrusionOk="0">
                <a:moveTo>
                  <a:pt x="0" y="0"/>
                </a:moveTo>
                <a:lnTo>
                  <a:pt x="9645216" y="0"/>
                </a:lnTo>
                <a:lnTo>
                  <a:pt x="9645216" y="9247350"/>
                </a:lnTo>
                <a:lnTo>
                  <a:pt x="0" y="9247350"/>
                </a:lnTo>
                <a:lnTo>
                  <a:pt x="0" y="0"/>
                </a:lnTo>
                <a:close/>
              </a:path>
            </a:pathLst>
          </a:custGeom>
          <a:blipFill rotWithShape="1">
            <a:blip r:embed="rId3">
              <a:alphaModFix/>
            </a:blip>
            <a:stretch>
              <a:fillRect/>
            </a:stretch>
          </a:blipFill>
          <a:ln>
            <a:noFill/>
          </a:ln>
        </p:spPr>
      </p:sp>
      <p:sp>
        <p:nvSpPr>
          <p:cNvPr id="280" name="Google Shape;280;p19"/>
          <p:cNvSpPr/>
          <p:nvPr/>
        </p:nvSpPr>
        <p:spPr>
          <a:xfrm rot="-246943">
            <a:off x="-3617136" y="-4821307"/>
            <a:ext cx="9645216" cy="9247351"/>
          </a:xfrm>
          <a:custGeom>
            <a:avLst/>
            <a:gdLst/>
            <a:ahLst/>
            <a:cxnLst/>
            <a:rect l="l" t="t" r="r" b="b"/>
            <a:pathLst>
              <a:path w="9645216" h="9247351" extrusionOk="0">
                <a:moveTo>
                  <a:pt x="0" y="0"/>
                </a:moveTo>
                <a:lnTo>
                  <a:pt x="9645216" y="0"/>
                </a:lnTo>
                <a:lnTo>
                  <a:pt x="9645216" y="9247351"/>
                </a:lnTo>
                <a:lnTo>
                  <a:pt x="0" y="9247351"/>
                </a:lnTo>
                <a:lnTo>
                  <a:pt x="0" y="0"/>
                </a:lnTo>
                <a:close/>
              </a:path>
            </a:pathLst>
          </a:custGeom>
          <a:blipFill rotWithShape="1">
            <a:blip r:embed="rId3">
              <a:alphaModFix/>
            </a:blip>
            <a:stretch>
              <a:fillRect/>
            </a:stretch>
          </a:blipFill>
          <a:ln>
            <a:noFill/>
          </a:ln>
        </p:spPr>
      </p:sp>
      <p:cxnSp>
        <p:nvCxnSpPr>
          <p:cNvPr id="281" name="Google Shape;281;p19"/>
          <p:cNvCxnSpPr/>
          <p:nvPr/>
        </p:nvCxnSpPr>
        <p:spPr>
          <a:xfrm rot="10800000" flipH="1">
            <a:off x="2232183" y="6037190"/>
            <a:ext cx="14089228" cy="12101"/>
          </a:xfrm>
          <a:prstGeom prst="straightConnector1">
            <a:avLst/>
          </a:prstGeom>
          <a:noFill/>
          <a:ln w="63500" cap="flat" cmpd="sng">
            <a:solidFill>
              <a:srgbClr val="FFD33B"/>
            </a:solidFill>
            <a:prstDash val="solid"/>
            <a:round/>
            <a:headEnd type="none" w="sm" len="sm"/>
            <a:tailEnd type="none" w="sm" len="sm"/>
          </a:ln>
        </p:spPr>
      </p:cxnSp>
      <p:sp>
        <p:nvSpPr>
          <p:cNvPr id="282" name="Google Shape;282;p19"/>
          <p:cNvSpPr/>
          <p:nvPr/>
        </p:nvSpPr>
        <p:spPr>
          <a:xfrm>
            <a:off x="2898509" y="5866432"/>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696606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062973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4249221"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5710208" y="6535779"/>
            <a:ext cx="3244200" cy="323165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500" b="0" i="0" dirty="0">
                <a:solidFill>
                  <a:srgbClr val="D1D5DB"/>
                </a:solidFill>
                <a:effectLst/>
                <a:latin typeface="Arial" panose="020B0604020202020204" pitchFamily="34" charset="0"/>
              </a:rPr>
              <a:t>The "Credits" button provides recognition to contributors and enhances transparency about the game's development.</a:t>
            </a:r>
            <a:endParaRPr sz="2500" dirty="0">
              <a:latin typeface="Slabo 27px"/>
              <a:ea typeface="Slabo 27px"/>
              <a:cs typeface="Slabo 27px"/>
              <a:sym typeface="Slabo 27px"/>
            </a:endParaRPr>
          </a:p>
        </p:txBody>
      </p:sp>
      <p:sp>
        <p:nvSpPr>
          <p:cNvPr id="304" name="Google Shape;304;p19"/>
          <p:cNvSpPr txBox="1"/>
          <p:nvPr/>
        </p:nvSpPr>
        <p:spPr>
          <a:xfrm>
            <a:off x="1545232" y="6517024"/>
            <a:ext cx="3244200" cy="276998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500" b="0" i="0" dirty="0">
                <a:solidFill>
                  <a:srgbClr val="D1D5DB"/>
                </a:solidFill>
                <a:effectLst/>
                <a:latin typeface="Arial" panose="020B0604020202020204" pitchFamily="34" charset="0"/>
              </a:rPr>
              <a:t>The "Play" button invites players to dive into the underwater adventure, initiating the mission to clean up the ocean.</a:t>
            </a:r>
            <a:endParaRPr sz="2500" dirty="0">
              <a:latin typeface="Slabo 27px"/>
              <a:ea typeface="Slabo 27px"/>
              <a:cs typeface="Slabo 27px"/>
              <a:sym typeface="Slabo 27px"/>
            </a:endParaRPr>
          </a:p>
        </p:txBody>
      </p:sp>
      <p:sp>
        <p:nvSpPr>
          <p:cNvPr id="306" name="Google Shape;306;p19"/>
          <p:cNvSpPr txBox="1"/>
          <p:nvPr/>
        </p:nvSpPr>
        <p:spPr>
          <a:xfrm>
            <a:off x="9326881" y="6535779"/>
            <a:ext cx="3244200" cy="323165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500" b="0" i="0" dirty="0">
                <a:solidFill>
                  <a:srgbClr val="D1D5DB"/>
                </a:solidFill>
                <a:effectLst/>
                <a:latin typeface="Arial" panose="020B0604020202020204" pitchFamily="34" charset="0"/>
              </a:rPr>
              <a:t>The "Settings" button allows players to customize their gaming experience, adjusting preferences such as audio, graphics, and controls.</a:t>
            </a:r>
            <a:endParaRPr sz="2500" dirty="0">
              <a:latin typeface="Slabo 27px"/>
              <a:ea typeface="Slabo 27px"/>
              <a:cs typeface="Slabo 27px"/>
              <a:sym typeface="Slabo 27px"/>
            </a:endParaRPr>
          </a:p>
        </p:txBody>
      </p:sp>
      <p:sp>
        <p:nvSpPr>
          <p:cNvPr id="308" name="Google Shape;308;p19"/>
          <p:cNvSpPr txBox="1"/>
          <p:nvPr/>
        </p:nvSpPr>
        <p:spPr>
          <a:xfrm>
            <a:off x="13018488" y="6529441"/>
            <a:ext cx="3244200" cy="339785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300" b="0" i="0" dirty="0">
                <a:solidFill>
                  <a:srgbClr val="D1D5DB"/>
                </a:solidFill>
                <a:effectLst/>
                <a:latin typeface="Arial" panose="020B0604020202020204" pitchFamily="34" charset="0"/>
              </a:rPr>
              <a:t>The “Back” button offers players a convenient way to return to the previous screen or menu, enhancing flexibility and ease of interaction during gameplay.</a:t>
            </a:r>
            <a:endParaRPr lang="en-US" sz="2300" dirty="0">
              <a:latin typeface="Slabo 27px"/>
              <a:ea typeface="Slabo 27px"/>
              <a:cs typeface="Slabo 27px"/>
              <a:sym typeface="Slabo 27px"/>
            </a:endParaRPr>
          </a:p>
        </p:txBody>
      </p:sp>
      <p:sp>
        <p:nvSpPr>
          <p:cNvPr id="310" name="Google Shape;310;p19"/>
          <p:cNvSpPr txBox="1"/>
          <p:nvPr/>
        </p:nvSpPr>
        <p:spPr>
          <a:xfrm>
            <a:off x="1028700" y="1028700"/>
            <a:ext cx="162306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GAMEPLAY BUTTONS</a:t>
            </a:r>
            <a:endParaRPr dirty="0"/>
          </a:p>
        </p:txBody>
      </p:sp>
      <p:grpSp>
        <p:nvGrpSpPr>
          <p:cNvPr id="311" name="Google Shape;311;p19"/>
          <p:cNvGrpSpPr/>
          <p:nvPr/>
        </p:nvGrpSpPr>
        <p:grpSpPr>
          <a:xfrm>
            <a:off x="15578138" y="1249322"/>
            <a:ext cx="388978" cy="388978"/>
            <a:chOff x="0" y="0"/>
            <a:chExt cx="812800" cy="812800"/>
          </a:xfrm>
        </p:grpSpPr>
        <p:sp>
          <p:nvSpPr>
            <p:cNvPr id="312" name="Google Shape;31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19"/>
          <p:cNvGrpSpPr/>
          <p:nvPr/>
        </p:nvGrpSpPr>
        <p:grpSpPr>
          <a:xfrm>
            <a:off x="5600192" y="8665639"/>
            <a:ext cx="289306" cy="289306"/>
            <a:chOff x="0" y="0"/>
            <a:chExt cx="812800" cy="812800"/>
          </a:xfrm>
        </p:grpSpPr>
        <p:sp>
          <p:nvSpPr>
            <p:cNvPr id="318" name="Google Shape;31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19"/>
          <p:cNvGrpSpPr/>
          <p:nvPr/>
        </p:nvGrpSpPr>
        <p:grpSpPr>
          <a:xfrm>
            <a:off x="865711" y="1153268"/>
            <a:ext cx="679521" cy="679521"/>
            <a:chOff x="0" y="0"/>
            <a:chExt cx="812800" cy="812800"/>
          </a:xfrm>
        </p:grpSpPr>
        <p:sp>
          <p:nvSpPr>
            <p:cNvPr id="321" name="Google Shape;32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D7DE521B-8467-1F54-82BA-657347016E00}"/>
              </a:ext>
            </a:extLst>
          </p:cNvPr>
          <p:cNvPicPr>
            <a:picLocks noChangeAspect="1"/>
          </p:cNvPicPr>
          <p:nvPr/>
        </p:nvPicPr>
        <p:blipFill>
          <a:blip r:embed="rId4"/>
          <a:stretch>
            <a:fillRect/>
          </a:stretch>
        </p:blipFill>
        <p:spPr>
          <a:xfrm>
            <a:off x="5792453" y="3411137"/>
            <a:ext cx="2573291" cy="1675938"/>
          </a:xfrm>
          <a:prstGeom prst="rect">
            <a:avLst/>
          </a:prstGeom>
        </p:spPr>
      </p:pic>
      <p:pic>
        <p:nvPicPr>
          <p:cNvPr id="11" name="Picture 10">
            <a:extLst>
              <a:ext uri="{FF2B5EF4-FFF2-40B4-BE49-F238E27FC236}">
                <a16:creationId xmlns:a16="http://schemas.microsoft.com/office/drawing/2014/main" id="{50AC6BC9-649E-8FD4-89B2-442B1E5B29EF}"/>
              </a:ext>
            </a:extLst>
          </p:cNvPr>
          <p:cNvPicPr>
            <a:picLocks noChangeAspect="1"/>
          </p:cNvPicPr>
          <p:nvPr/>
        </p:nvPicPr>
        <p:blipFill>
          <a:blip r:embed="rId5"/>
          <a:stretch>
            <a:fillRect/>
          </a:stretch>
        </p:blipFill>
        <p:spPr>
          <a:xfrm>
            <a:off x="1664119" y="3713483"/>
            <a:ext cx="2924850" cy="1310265"/>
          </a:xfrm>
          <a:prstGeom prst="rect">
            <a:avLst/>
          </a:prstGeom>
        </p:spPr>
      </p:pic>
      <p:pic>
        <p:nvPicPr>
          <p:cNvPr id="17" name="Picture 16">
            <a:extLst>
              <a:ext uri="{FF2B5EF4-FFF2-40B4-BE49-F238E27FC236}">
                <a16:creationId xmlns:a16="http://schemas.microsoft.com/office/drawing/2014/main" id="{699CEDAB-12BE-7D95-1CA3-26765EB7B8E7}"/>
              </a:ext>
            </a:extLst>
          </p:cNvPr>
          <p:cNvPicPr>
            <a:picLocks noChangeAspect="1"/>
          </p:cNvPicPr>
          <p:nvPr/>
        </p:nvPicPr>
        <p:blipFill rotWithShape="1">
          <a:blip r:embed="rId6"/>
          <a:srcRect l="8970"/>
          <a:stretch/>
        </p:blipFill>
        <p:spPr>
          <a:xfrm>
            <a:off x="9475333" y="3596638"/>
            <a:ext cx="2573292" cy="1560122"/>
          </a:xfrm>
          <a:prstGeom prst="rect">
            <a:avLst/>
          </a:prstGeom>
        </p:spPr>
      </p:pic>
      <p:pic>
        <p:nvPicPr>
          <p:cNvPr id="16" name="Picture 15">
            <a:extLst>
              <a:ext uri="{FF2B5EF4-FFF2-40B4-BE49-F238E27FC236}">
                <a16:creationId xmlns:a16="http://schemas.microsoft.com/office/drawing/2014/main" id="{B6C20EAA-6298-13C3-8101-1B3158B43089}"/>
              </a:ext>
            </a:extLst>
          </p:cNvPr>
          <p:cNvPicPr>
            <a:picLocks noChangeAspect="1"/>
          </p:cNvPicPr>
          <p:nvPr/>
        </p:nvPicPr>
        <p:blipFill>
          <a:blip r:embed="rId7"/>
          <a:stretch>
            <a:fillRect/>
          </a:stretch>
        </p:blipFill>
        <p:spPr>
          <a:xfrm>
            <a:off x="13063458" y="3486315"/>
            <a:ext cx="2596117" cy="18764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792732" y="1386895"/>
            <a:ext cx="5410904" cy="824841"/>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8000" dirty="0">
                <a:solidFill>
                  <a:srgbClr val="FFFFFF"/>
                </a:solidFill>
                <a:latin typeface="Black Ops One"/>
                <a:sym typeface="Black Ops One"/>
              </a:rPr>
              <a:t> BUTTONS</a:t>
            </a:r>
            <a:endParaRPr sz="8000" dirty="0"/>
          </a:p>
        </p:txBody>
      </p:sp>
      <p:sp>
        <p:nvSpPr>
          <p:cNvPr id="602" name="Google Shape;602;p31"/>
          <p:cNvSpPr txBox="1"/>
          <p:nvPr/>
        </p:nvSpPr>
        <p:spPr>
          <a:xfrm>
            <a:off x="867814" y="2452025"/>
            <a:ext cx="5059200" cy="743280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800" b="0" i="0" dirty="0">
                <a:solidFill>
                  <a:srgbClr val="D1D5DB"/>
                </a:solidFill>
                <a:effectLst/>
                <a:latin typeface="Arial" panose="020B0604020202020204" pitchFamily="34" charset="0"/>
              </a:rPr>
              <a:t>"Trash Hunter: Submarine Edition" ensures user convenience with essential buttons, including pause for temporary halts, restart for fresh opportunities, settings for customization, and a credit button for acknowledging contributors. These features empower players to control their gaming experience, customize preferences, and explore credits for a comprehensive and user-friendly gameplay session.</a:t>
            </a:r>
            <a:endParaRPr sz="2800" dirty="0"/>
          </a:p>
        </p:txBody>
      </p:sp>
      <p:pic>
        <p:nvPicPr>
          <p:cNvPr id="3" name="Picture 2">
            <a:extLst>
              <a:ext uri="{FF2B5EF4-FFF2-40B4-BE49-F238E27FC236}">
                <a16:creationId xmlns:a16="http://schemas.microsoft.com/office/drawing/2014/main" id="{953902DE-7849-FA93-42D1-BACE46591880}"/>
              </a:ext>
            </a:extLst>
          </p:cNvPr>
          <p:cNvPicPr>
            <a:picLocks noChangeAspect="1"/>
          </p:cNvPicPr>
          <p:nvPr/>
        </p:nvPicPr>
        <p:blipFill>
          <a:blip r:embed="rId3"/>
          <a:stretch>
            <a:fillRect/>
          </a:stretch>
        </p:blipFill>
        <p:spPr>
          <a:xfrm>
            <a:off x="8328701" y="1799315"/>
            <a:ext cx="8393197" cy="7432804"/>
          </a:xfrm>
          <a:prstGeom prst="rect">
            <a:avLst/>
          </a:prstGeom>
        </p:spPr>
      </p:pic>
    </p:spTree>
    <p:extLst>
      <p:ext uri="{BB962C8B-B14F-4D97-AF65-F5344CB8AC3E}">
        <p14:creationId xmlns:p14="http://schemas.microsoft.com/office/powerpoint/2010/main" val="3188361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628415"/>
            <a:ext cx="5029456" cy="5946243"/>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800" b="0" i="0" dirty="0">
                <a:solidFill>
                  <a:srgbClr val="D1D5DB"/>
                </a:solidFill>
                <a:effectLst/>
                <a:latin typeface="Arial" panose="020B0604020202020204" pitchFamily="34" charset="0"/>
              </a:rPr>
              <a:t>The start screen of "Trash Hunter: Submarine Edition" is a comprehensive hub designed for easy navigation and player engagement. Featuring prominent buttons like "Play," "Credits," and "Settings," alongside a dedicated "MOD" section, the start screen offers players a versatile and accessible entry point into the game.</a:t>
            </a:r>
            <a:endParaRPr sz="28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40043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START SCREEN</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745937" y="508354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F014C32-3302-94A0-5574-0A460A28F640}"/>
              </a:ext>
            </a:extLst>
          </p:cNvPr>
          <p:cNvPicPr>
            <a:picLocks noChangeAspect="1"/>
          </p:cNvPicPr>
          <p:nvPr/>
        </p:nvPicPr>
        <p:blipFill>
          <a:blip r:embed="rId7"/>
          <a:stretch>
            <a:fillRect/>
          </a:stretch>
        </p:blipFill>
        <p:spPr>
          <a:xfrm>
            <a:off x="8265062" y="3064521"/>
            <a:ext cx="8430189" cy="4759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435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793305"/>
            <a:ext cx="5029456" cy="5309146"/>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000" b="0" i="0" dirty="0">
                <a:solidFill>
                  <a:srgbClr val="D1D5DB"/>
                </a:solidFill>
                <a:effectLst/>
                <a:latin typeface="Arial" panose="020B0604020202020204" pitchFamily="34" charset="0"/>
              </a:rPr>
              <a:t>The credit screen in "Trash Hunter: Submarine Edition" serves as a tribute to the individuals who contributed their skills and creativity to bring the game to life. This section acknowledges the developers whose collective efforts shaped the immersive gaming experience.</a:t>
            </a:r>
            <a:endParaRPr sz="30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32548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CREDIT SCREEN</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670987" y="485869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014BB97A-9646-EDC2-AA25-86E327CECF71}"/>
              </a:ext>
            </a:extLst>
          </p:cNvPr>
          <p:cNvPicPr>
            <a:picLocks noChangeAspect="1"/>
          </p:cNvPicPr>
          <p:nvPr/>
        </p:nvPicPr>
        <p:blipFill>
          <a:blip r:embed="rId7"/>
          <a:stretch>
            <a:fillRect/>
          </a:stretch>
        </p:blipFill>
        <p:spPr>
          <a:xfrm>
            <a:off x="8392620" y="3120484"/>
            <a:ext cx="8354483" cy="4741477"/>
          </a:xfrm>
          <a:prstGeom prst="rect">
            <a:avLst/>
          </a:prstGeom>
        </p:spPr>
      </p:pic>
    </p:spTree>
    <p:extLst>
      <p:ext uri="{BB962C8B-B14F-4D97-AF65-F5344CB8AC3E}">
        <p14:creationId xmlns:p14="http://schemas.microsoft.com/office/powerpoint/2010/main" val="62596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793305"/>
            <a:ext cx="5029456" cy="5751575"/>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500" b="0" i="0" dirty="0">
                <a:solidFill>
                  <a:srgbClr val="D1D5DB"/>
                </a:solidFill>
                <a:effectLst/>
                <a:latin typeface="Arial" panose="020B0604020202020204" pitchFamily="34" charset="0"/>
              </a:rPr>
              <a:t>The settings screen in "Trash Hunter: Submarine Edition" offers players a trio of customizable options, including sound settings for an immersive experience, music controls to set the tone, and a login feature for personalization and community engagement. This user-friendly interface ensures that players can tailor their gaming experience to their preferences, enhancing overall enjoyment and engagement with the game.</a:t>
            </a:r>
            <a:endParaRPr sz="25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325488"/>
            <a:ext cx="1079255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D33B"/>
                </a:solidFill>
                <a:latin typeface="Black Ops One"/>
                <a:sym typeface="Black Ops One"/>
              </a:rPr>
              <a:t>SETTINGS SCREEN</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670987" y="485869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C8A018A1-0CAF-4C95-CAF5-8ED685EFB9C0}"/>
              </a:ext>
            </a:extLst>
          </p:cNvPr>
          <p:cNvPicPr>
            <a:picLocks noChangeAspect="1"/>
          </p:cNvPicPr>
          <p:nvPr/>
        </p:nvPicPr>
        <p:blipFill>
          <a:blip r:embed="rId7"/>
          <a:stretch>
            <a:fillRect/>
          </a:stretch>
        </p:blipFill>
        <p:spPr>
          <a:xfrm>
            <a:off x="8477290" y="3195251"/>
            <a:ext cx="8321099" cy="4692903"/>
          </a:xfrm>
          <a:prstGeom prst="rect">
            <a:avLst/>
          </a:prstGeom>
        </p:spPr>
      </p:pic>
    </p:spTree>
    <p:extLst>
      <p:ext uri="{BB962C8B-B14F-4D97-AF65-F5344CB8AC3E}">
        <p14:creationId xmlns:p14="http://schemas.microsoft.com/office/powerpoint/2010/main" val="403756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51" name="Google Shape;151;p15"/>
          <p:cNvSpPr txBox="1"/>
          <p:nvPr/>
        </p:nvSpPr>
        <p:spPr>
          <a:xfrm>
            <a:off x="504931" y="2793305"/>
            <a:ext cx="5029456" cy="5309146"/>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000" b="0" i="0" dirty="0">
                <a:solidFill>
                  <a:srgbClr val="D1D5DB"/>
                </a:solidFill>
                <a:effectLst/>
                <a:latin typeface="Arial" panose="020B0604020202020204" pitchFamily="34" charset="0"/>
              </a:rPr>
              <a:t>The Select Level screen unfolds as a visually captivating and intuitively designed interface. Featuring five distinct levels, the creative UI not only serves as a gateway to diverse gaming experiences but also enhances the overall aesthetic appeal.</a:t>
            </a:r>
            <a:endParaRPr sz="3000" dirty="0"/>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325488"/>
            <a:ext cx="10792551" cy="129266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000" dirty="0">
                <a:solidFill>
                  <a:srgbClr val="FFD33B"/>
                </a:solidFill>
                <a:latin typeface="Black Ops One"/>
                <a:sym typeface="Black Ops One"/>
              </a:rPr>
              <a:t>SELECT LEVEL SCREEN</a:t>
            </a:r>
            <a:endParaRPr sz="7000"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6626017" y="4768750"/>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txBody>
          <a:bodyPr/>
          <a:lstStyle/>
          <a:p>
            <a:endParaRPr lang="en-MU" dirty="0"/>
          </a:p>
        </p:txBody>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52F50AB2-1CD6-1C5E-6C96-5BDBD4194D85}"/>
              </a:ext>
            </a:extLst>
          </p:cNvPr>
          <p:cNvPicPr>
            <a:picLocks noChangeAspect="1"/>
          </p:cNvPicPr>
          <p:nvPr/>
        </p:nvPicPr>
        <p:blipFill>
          <a:blip r:embed="rId7"/>
          <a:stretch>
            <a:fillRect/>
          </a:stretch>
        </p:blipFill>
        <p:spPr>
          <a:xfrm>
            <a:off x="8340945" y="3076711"/>
            <a:ext cx="7817275" cy="4406255"/>
          </a:xfrm>
          <a:prstGeom prst="rect">
            <a:avLst/>
          </a:prstGeom>
        </p:spPr>
      </p:pic>
    </p:spTree>
    <p:extLst>
      <p:ext uri="{BB962C8B-B14F-4D97-AF65-F5344CB8AC3E}">
        <p14:creationId xmlns:p14="http://schemas.microsoft.com/office/powerpoint/2010/main" val="241826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86"/>
        <p:cNvGrpSpPr/>
        <p:nvPr/>
      </p:nvGrpSpPr>
      <p:grpSpPr>
        <a:xfrm>
          <a:off x="0" y="0"/>
          <a:ext cx="0" cy="0"/>
          <a:chOff x="0" y="0"/>
          <a:chExt cx="0" cy="0"/>
        </a:xfrm>
      </p:grpSpPr>
      <p:sp>
        <p:nvSpPr>
          <p:cNvPr id="187" name="Google Shape;187;p16"/>
          <p:cNvSpPr/>
          <p:nvPr/>
        </p:nvSpPr>
        <p:spPr>
          <a:xfrm rot="4547359">
            <a:off x="-4831053" y="-4865824"/>
            <a:ext cx="9662106" cy="10403344"/>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sp>
      <p:sp>
        <p:nvSpPr>
          <p:cNvPr id="188" name="Google Shape;188;p16"/>
          <p:cNvSpPr/>
          <p:nvPr/>
        </p:nvSpPr>
        <p:spPr>
          <a:xfrm rot="-934622">
            <a:off x="-5656827" y="3626026"/>
            <a:ext cx="10765991" cy="11591915"/>
          </a:xfrm>
          <a:custGeom>
            <a:avLst/>
            <a:gdLst/>
            <a:ahLst/>
            <a:cxnLst/>
            <a:rect l="l" t="t" r="r" b="b"/>
            <a:pathLst>
              <a:path w="10765991" h="11591915" extrusionOk="0">
                <a:moveTo>
                  <a:pt x="0" y="0"/>
                </a:moveTo>
                <a:lnTo>
                  <a:pt x="10765991" y="0"/>
                </a:lnTo>
                <a:lnTo>
                  <a:pt x="10765991" y="11591914"/>
                </a:lnTo>
                <a:lnTo>
                  <a:pt x="0" y="11591914"/>
                </a:lnTo>
                <a:lnTo>
                  <a:pt x="0" y="0"/>
                </a:lnTo>
                <a:close/>
              </a:path>
            </a:pathLst>
          </a:custGeom>
          <a:blipFill rotWithShape="1">
            <a:blip r:embed="rId4">
              <a:alphaModFix/>
            </a:blip>
            <a:stretch>
              <a:fillRect/>
            </a:stretch>
          </a:blipFill>
          <a:ln>
            <a:noFill/>
          </a:ln>
        </p:spPr>
      </p:sp>
      <p:sp>
        <p:nvSpPr>
          <p:cNvPr id="189" name="Google Shape;189;p16"/>
          <p:cNvSpPr txBox="1"/>
          <p:nvPr/>
        </p:nvSpPr>
        <p:spPr>
          <a:xfrm>
            <a:off x="1760007" y="3802202"/>
            <a:ext cx="13756401" cy="443198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12000" dirty="0">
                <a:solidFill>
                  <a:srgbClr val="FFD33B"/>
                </a:solidFill>
                <a:latin typeface="Black Ops One"/>
                <a:sym typeface="Black Ops One"/>
              </a:rPr>
              <a:t>ABOUT OUR GAME</a:t>
            </a:r>
            <a:endParaRPr sz="12000" dirty="0"/>
          </a:p>
        </p:txBody>
      </p:sp>
      <p:sp>
        <p:nvSpPr>
          <p:cNvPr id="190" name="Google Shape;190;p16"/>
          <p:cNvSpPr/>
          <p:nvPr/>
        </p:nvSpPr>
        <p:spPr>
          <a:xfrm rot="10328858">
            <a:off x="13742530" y="-3434733"/>
            <a:ext cx="8855263" cy="9534604"/>
          </a:xfrm>
          <a:custGeom>
            <a:avLst/>
            <a:gdLst/>
            <a:ahLst/>
            <a:cxnLst/>
            <a:rect l="l" t="t" r="r" b="b"/>
            <a:pathLst>
              <a:path w="8855263" h="9534604" extrusionOk="0">
                <a:moveTo>
                  <a:pt x="0" y="0"/>
                </a:moveTo>
                <a:lnTo>
                  <a:pt x="8855263" y="0"/>
                </a:lnTo>
                <a:lnTo>
                  <a:pt x="8855263" y="9534604"/>
                </a:lnTo>
                <a:lnTo>
                  <a:pt x="0" y="9534604"/>
                </a:lnTo>
                <a:lnTo>
                  <a:pt x="0" y="0"/>
                </a:lnTo>
                <a:close/>
              </a:path>
            </a:pathLst>
          </a:custGeom>
          <a:blipFill rotWithShape="1">
            <a:blip r:embed="rId4">
              <a:alphaModFix/>
            </a:blip>
            <a:stretch>
              <a:fillRect/>
            </a:stretch>
          </a:blipFill>
          <a:ln>
            <a:noFill/>
          </a:ln>
        </p:spPr>
      </p:sp>
      <p:sp>
        <p:nvSpPr>
          <p:cNvPr id="191" name="Google Shape;191;p16"/>
          <p:cNvSpPr/>
          <p:nvPr/>
        </p:nvSpPr>
        <p:spPr>
          <a:xfrm rot="-2910913">
            <a:off x="14096644" y="4493387"/>
            <a:ext cx="9662106" cy="10403344"/>
          </a:xfrm>
          <a:custGeom>
            <a:avLst/>
            <a:gdLst/>
            <a:ahLst/>
            <a:cxnLst/>
            <a:rect l="l" t="t" r="r" b="b"/>
            <a:pathLst>
              <a:path w="9662106" h="10403344" extrusionOk="0">
                <a:moveTo>
                  <a:pt x="0" y="0"/>
                </a:moveTo>
                <a:lnTo>
                  <a:pt x="9662105" y="0"/>
                </a:lnTo>
                <a:lnTo>
                  <a:pt x="9662105" y="10403344"/>
                </a:lnTo>
                <a:lnTo>
                  <a:pt x="0" y="10403344"/>
                </a:lnTo>
                <a:lnTo>
                  <a:pt x="0" y="0"/>
                </a:lnTo>
                <a:close/>
              </a:path>
            </a:pathLst>
          </a:custGeom>
          <a:blipFill rotWithShape="1">
            <a:blip r:embed="rId3">
              <a:alphaModFix/>
            </a:blip>
            <a:stretch>
              <a:fillRect/>
            </a:stretch>
          </a:blipFill>
          <a:ln>
            <a:noFill/>
          </a:ln>
        </p:spPr>
      </p:sp>
      <p:sp>
        <p:nvSpPr>
          <p:cNvPr id="192" name="Google Shape;192;p16"/>
          <p:cNvSpPr/>
          <p:nvPr/>
        </p:nvSpPr>
        <p:spPr>
          <a:xfrm rot="-898220">
            <a:off x="15205938" y="7827501"/>
            <a:ext cx="2056657" cy="1871558"/>
          </a:xfrm>
          <a:custGeom>
            <a:avLst/>
            <a:gdLst/>
            <a:ahLst/>
            <a:cxnLst/>
            <a:rect l="l" t="t" r="r" b="b"/>
            <a:pathLst>
              <a:path w="2056657" h="1871558" extrusionOk="0">
                <a:moveTo>
                  <a:pt x="0" y="0"/>
                </a:moveTo>
                <a:lnTo>
                  <a:pt x="2056657" y="0"/>
                </a:lnTo>
                <a:lnTo>
                  <a:pt x="2056657" y="1871558"/>
                </a:lnTo>
                <a:lnTo>
                  <a:pt x="0" y="1871558"/>
                </a:lnTo>
                <a:lnTo>
                  <a:pt x="0" y="0"/>
                </a:lnTo>
                <a:close/>
              </a:path>
            </a:pathLst>
          </a:custGeom>
          <a:blipFill rotWithShape="1">
            <a:blip r:embed="rId5">
              <a:alphaModFix/>
            </a:blip>
            <a:stretch>
              <a:fillRect/>
            </a:stretch>
          </a:blipFill>
          <a:ln>
            <a:noFill/>
          </a:ln>
        </p:spPr>
      </p:sp>
      <p:sp>
        <p:nvSpPr>
          <p:cNvPr id="193" name="Google Shape;193;p16"/>
          <p:cNvSpPr/>
          <p:nvPr/>
        </p:nvSpPr>
        <p:spPr>
          <a:xfrm rot="8730789">
            <a:off x="1268710" y="94125"/>
            <a:ext cx="2908908" cy="2647107"/>
          </a:xfrm>
          <a:custGeom>
            <a:avLst/>
            <a:gdLst/>
            <a:ahLst/>
            <a:cxnLst/>
            <a:rect l="l" t="t" r="r" b="b"/>
            <a:pathLst>
              <a:path w="2908908" h="2647107" extrusionOk="0">
                <a:moveTo>
                  <a:pt x="0" y="0"/>
                </a:moveTo>
                <a:lnTo>
                  <a:pt x="2908908" y="0"/>
                </a:lnTo>
                <a:lnTo>
                  <a:pt x="2908908" y="2647106"/>
                </a:lnTo>
                <a:lnTo>
                  <a:pt x="0" y="2647106"/>
                </a:lnTo>
                <a:lnTo>
                  <a:pt x="0" y="0"/>
                </a:lnTo>
                <a:close/>
              </a:path>
            </a:pathLst>
          </a:custGeom>
          <a:blipFill rotWithShape="1">
            <a:blip r:embed="rId6">
              <a:alphaModFix/>
            </a:blip>
            <a:stretch>
              <a:fillRect/>
            </a:stretch>
          </a:blipFill>
          <a:ln>
            <a:noFill/>
          </a:ln>
        </p:spPr>
      </p:sp>
      <p:sp>
        <p:nvSpPr>
          <p:cNvPr id="194" name="Google Shape;194;p16"/>
          <p:cNvSpPr/>
          <p:nvPr/>
        </p:nvSpPr>
        <p:spPr>
          <a:xfrm>
            <a:off x="16623245" y="335848"/>
            <a:ext cx="3558812" cy="3033887"/>
          </a:xfrm>
          <a:custGeom>
            <a:avLst/>
            <a:gdLst/>
            <a:ahLst/>
            <a:cxnLst/>
            <a:rect l="l" t="t" r="r" b="b"/>
            <a:pathLst>
              <a:path w="3558812" h="3033887" extrusionOk="0">
                <a:moveTo>
                  <a:pt x="0" y="0"/>
                </a:moveTo>
                <a:lnTo>
                  <a:pt x="3558811" y="0"/>
                </a:lnTo>
                <a:lnTo>
                  <a:pt x="3558811" y="3033887"/>
                </a:lnTo>
                <a:lnTo>
                  <a:pt x="0" y="3033887"/>
                </a:lnTo>
                <a:lnTo>
                  <a:pt x="0" y="0"/>
                </a:lnTo>
                <a:close/>
              </a:path>
            </a:pathLst>
          </a:custGeom>
          <a:blipFill rotWithShape="1">
            <a:blip r:embed="rId7">
              <a:alphaModFix/>
            </a:blip>
            <a:stretch>
              <a:fillRect/>
            </a:stretch>
          </a:blipFill>
          <a:ln>
            <a:noFill/>
          </a:ln>
        </p:spPr>
      </p:sp>
      <p:sp>
        <p:nvSpPr>
          <p:cNvPr id="195" name="Google Shape;195;p16"/>
          <p:cNvSpPr/>
          <p:nvPr/>
        </p:nvSpPr>
        <p:spPr>
          <a:xfrm rot="-1285177">
            <a:off x="-913673" y="7669438"/>
            <a:ext cx="2250764" cy="1918776"/>
          </a:xfrm>
          <a:custGeom>
            <a:avLst/>
            <a:gdLst/>
            <a:ahLst/>
            <a:cxnLst/>
            <a:rect l="l" t="t" r="r" b="b"/>
            <a:pathLst>
              <a:path w="2250764" h="1918776" extrusionOk="0">
                <a:moveTo>
                  <a:pt x="0" y="0"/>
                </a:moveTo>
                <a:lnTo>
                  <a:pt x="2250765" y="0"/>
                </a:lnTo>
                <a:lnTo>
                  <a:pt x="2250765" y="1918777"/>
                </a:lnTo>
                <a:lnTo>
                  <a:pt x="0" y="1918777"/>
                </a:lnTo>
                <a:lnTo>
                  <a:pt x="0" y="0"/>
                </a:lnTo>
                <a:close/>
              </a:path>
            </a:pathLst>
          </a:custGeom>
          <a:blipFill rotWithShape="1">
            <a:blip r:embed="rId8">
              <a:alphaModFix/>
            </a:blip>
            <a:stretch>
              <a:fillRect/>
            </a:stretch>
          </a:blipFill>
          <a:ln>
            <a:noFill/>
          </a:ln>
        </p:spPr>
      </p:sp>
      <p:sp>
        <p:nvSpPr>
          <p:cNvPr id="196" name="Google Shape;196;p16"/>
          <p:cNvSpPr/>
          <p:nvPr/>
        </p:nvSpPr>
        <p:spPr>
          <a:xfrm>
            <a:off x="11680488" y="1442012"/>
            <a:ext cx="1911512" cy="2057400"/>
          </a:xfrm>
          <a:custGeom>
            <a:avLst/>
            <a:gdLst/>
            <a:ahLst/>
            <a:cxnLst/>
            <a:rect l="l" t="t" r="r" b="b"/>
            <a:pathLst>
              <a:path w="1911512" h="2057400" extrusionOk="0">
                <a:moveTo>
                  <a:pt x="0" y="0"/>
                </a:moveTo>
                <a:lnTo>
                  <a:pt x="1911512" y="0"/>
                </a:lnTo>
                <a:lnTo>
                  <a:pt x="1911512" y="2057400"/>
                </a:lnTo>
                <a:lnTo>
                  <a:pt x="0" y="2057400"/>
                </a:lnTo>
                <a:lnTo>
                  <a:pt x="0" y="0"/>
                </a:lnTo>
                <a:close/>
              </a:path>
            </a:pathLst>
          </a:custGeom>
          <a:blipFill rotWithShape="1">
            <a:blip r:embed="rId9">
              <a:alphaModFix/>
            </a:blip>
            <a:stretch>
              <a:fillRect/>
            </a:stretch>
          </a:blipFill>
          <a:ln>
            <a:noFill/>
          </a:ln>
        </p:spPr>
      </p:sp>
      <p:sp>
        <p:nvSpPr>
          <p:cNvPr id="198" name="Google Shape;198;p16"/>
          <p:cNvSpPr/>
          <p:nvPr/>
        </p:nvSpPr>
        <p:spPr>
          <a:xfrm rot="-4487333">
            <a:off x="6127639" y="2044305"/>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9">
              <a:alphaModFix/>
            </a:blip>
            <a:stretch>
              <a:fillRect/>
            </a:stretch>
          </a:blipFill>
          <a:ln>
            <a:noFill/>
          </a:ln>
        </p:spPr>
      </p:sp>
      <p:grpSp>
        <p:nvGrpSpPr>
          <p:cNvPr id="199" name="Google Shape;199;p16"/>
          <p:cNvGrpSpPr/>
          <p:nvPr/>
        </p:nvGrpSpPr>
        <p:grpSpPr>
          <a:xfrm>
            <a:off x="11052812" y="7399136"/>
            <a:ext cx="388978" cy="388978"/>
            <a:chOff x="0" y="0"/>
            <a:chExt cx="812800" cy="812800"/>
          </a:xfrm>
        </p:grpSpPr>
        <p:sp>
          <p:nvSpPr>
            <p:cNvPr id="200" name="Google Shape;20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16"/>
          <p:cNvGrpSpPr/>
          <p:nvPr/>
        </p:nvGrpSpPr>
        <p:grpSpPr>
          <a:xfrm>
            <a:off x="11052812" y="1028700"/>
            <a:ext cx="388978" cy="388978"/>
            <a:chOff x="0" y="0"/>
            <a:chExt cx="812800" cy="812800"/>
          </a:xfrm>
        </p:grpSpPr>
        <p:sp>
          <p:nvSpPr>
            <p:cNvPr id="203" name="Google Shape;20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p16"/>
          <p:cNvGrpSpPr/>
          <p:nvPr/>
        </p:nvGrpSpPr>
        <p:grpSpPr>
          <a:xfrm>
            <a:off x="14999110" y="4458569"/>
            <a:ext cx="179141" cy="179141"/>
            <a:chOff x="0" y="0"/>
            <a:chExt cx="812800" cy="812800"/>
          </a:xfrm>
        </p:grpSpPr>
        <p:sp>
          <p:nvSpPr>
            <p:cNvPr id="206" name="Google Shape;20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16"/>
          <p:cNvGrpSpPr/>
          <p:nvPr/>
        </p:nvGrpSpPr>
        <p:grpSpPr>
          <a:xfrm>
            <a:off x="5939158" y="8568791"/>
            <a:ext cx="289306" cy="289306"/>
            <a:chOff x="0" y="0"/>
            <a:chExt cx="812800" cy="812800"/>
          </a:xfrm>
        </p:grpSpPr>
        <p:sp>
          <p:nvSpPr>
            <p:cNvPr id="209" name="Google Shape;20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16"/>
          <p:cNvGrpSpPr/>
          <p:nvPr/>
        </p:nvGrpSpPr>
        <p:grpSpPr>
          <a:xfrm>
            <a:off x="580414" y="3304923"/>
            <a:ext cx="388978" cy="388978"/>
            <a:chOff x="0" y="0"/>
            <a:chExt cx="812800" cy="812800"/>
          </a:xfrm>
        </p:grpSpPr>
        <p:sp>
          <p:nvSpPr>
            <p:cNvPr id="212" name="Google Shape;21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776061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3286093" y="4134502"/>
            <a:ext cx="1209727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rgbClr val="FFD33B"/>
                </a:solidFill>
                <a:latin typeface="Black Ops One"/>
                <a:sym typeface="Black Ops One"/>
              </a:rPr>
              <a:t>MOBILE UI</a:t>
            </a:r>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953983" y="7212134"/>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txBody>
          <a:bodyPr/>
          <a:lstStyle/>
          <a:p>
            <a:endParaRPr lang="en-MU" dirty="0"/>
          </a:p>
        </p:txBody>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2254812" y="1119858"/>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266527" y="348051"/>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6091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3667738" y="993534"/>
            <a:ext cx="10952522" cy="824841"/>
          </a:xfrm>
          <a:prstGeom prst="rect">
            <a:avLst/>
          </a:prstGeom>
          <a:noFill/>
          <a:ln>
            <a:noFill/>
          </a:ln>
        </p:spPr>
        <p:txBody>
          <a:bodyPr spcFirstLastPara="1" wrap="square" lIns="0" tIns="0" rIns="0" bIns="0" anchor="t" anchorCtr="0">
            <a:spAutoFit/>
          </a:bodyPr>
          <a:lstStyle/>
          <a:p>
            <a:pPr marL="0" marR="0" lvl="0" indent="0" algn="ctr" rtl="0">
              <a:lnSpc>
                <a:spcPct val="67000"/>
              </a:lnSpc>
              <a:spcBef>
                <a:spcPts val="0"/>
              </a:spcBef>
              <a:spcAft>
                <a:spcPts val="0"/>
              </a:spcAft>
              <a:buNone/>
            </a:pPr>
            <a:r>
              <a:rPr lang="en-US" sz="8000" dirty="0">
                <a:solidFill>
                  <a:srgbClr val="FFFFFF"/>
                </a:solidFill>
                <a:latin typeface="Black Ops One"/>
                <a:sym typeface="Black Ops One"/>
              </a:rPr>
              <a:t>LEVEL COMPLETE UI </a:t>
            </a:r>
            <a:endParaRPr sz="8000" dirty="0"/>
          </a:p>
        </p:txBody>
      </p:sp>
      <p:pic>
        <p:nvPicPr>
          <p:cNvPr id="2" name="Picture 1">
            <a:extLst>
              <a:ext uri="{FF2B5EF4-FFF2-40B4-BE49-F238E27FC236}">
                <a16:creationId xmlns:a16="http://schemas.microsoft.com/office/drawing/2014/main" id="{305BA530-A8C1-1BCE-FEAC-E5A5BBBF07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3511" y="2502432"/>
            <a:ext cx="8800977" cy="5862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63185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4120329" y="1097307"/>
            <a:ext cx="10047340" cy="824841"/>
          </a:xfrm>
          <a:prstGeom prst="rect">
            <a:avLst/>
          </a:prstGeom>
          <a:noFill/>
          <a:ln>
            <a:noFill/>
          </a:ln>
        </p:spPr>
        <p:txBody>
          <a:bodyPr spcFirstLastPara="1" wrap="square" lIns="0" tIns="0" rIns="0" bIns="0" anchor="t" anchorCtr="0">
            <a:spAutoFit/>
          </a:bodyPr>
          <a:lstStyle/>
          <a:p>
            <a:pPr marL="0" marR="0" lvl="0" indent="0" algn="ctr" rtl="0">
              <a:lnSpc>
                <a:spcPct val="67000"/>
              </a:lnSpc>
              <a:spcBef>
                <a:spcPts val="0"/>
              </a:spcBef>
              <a:spcAft>
                <a:spcPts val="0"/>
              </a:spcAft>
              <a:buNone/>
            </a:pPr>
            <a:r>
              <a:rPr lang="en-US" sz="8000" dirty="0">
                <a:solidFill>
                  <a:srgbClr val="FFFFFF"/>
                </a:solidFill>
                <a:latin typeface="Black Ops One"/>
                <a:sym typeface="Black Ops One"/>
              </a:rPr>
              <a:t>CREDIT SCREEN UI</a:t>
            </a:r>
            <a:endParaRPr sz="8000" dirty="0"/>
          </a:p>
        </p:txBody>
      </p:sp>
      <p:pic>
        <p:nvPicPr>
          <p:cNvPr id="3" name="Picture 2">
            <a:extLst>
              <a:ext uri="{FF2B5EF4-FFF2-40B4-BE49-F238E27FC236}">
                <a16:creationId xmlns:a16="http://schemas.microsoft.com/office/drawing/2014/main" id="{89B334EB-8B54-1D89-9058-4768A7B748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1760" y="2468438"/>
            <a:ext cx="9444479" cy="6292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2167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4120330" y="1171049"/>
            <a:ext cx="10047340" cy="824841"/>
          </a:xfrm>
          <a:prstGeom prst="rect">
            <a:avLst/>
          </a:prstGeom>
          <a:noFill/>
          <a:ln>
            <a:noFill/>
          </a:ln>
        </p:spPr>
        <p:txBody>
          <a:bodyPr spcFirstLastPara="1" wrap="square" lIns="0" tIns="0" rIns="0" bIns="0" anchor="t" anchorCtr="0">
            <a:spAutoFit/>
          </a:bodyPr>
          <a:lstStyle/>
          <a:p>
            <a:pPr marL="0" marR="0" lvl="0" indent="0" algn="ctr" rtl="0">
              <a:lnSpc>
                <a:spcPct val="67000"/>
              </a:lnSpc>
              <a:spcBef>
                <a:spcPts val="0"/>
              </a:spcBef>
              <a:spcAft>
                <a:spcPts val="0"/>
              </a:spcAft>
              <a:buNone/>
            </a:pPr>
            <a:r>
              <a:rPr lang="en-US" sz="8000" dirty="0">
                <a:solidFill>
                  <a:srgbClr val="FFFFFF"/>
                </a:solidFill>
                <a:latin typeface="Black Ops One"/>
                <a:sym typeface="Black Ops One"/>
              </a:rPr>
              <a:t>START SCREEN UI</a:t>
            </a:r>
            <a:endParaRPr sz="8000" dirty="0"/>
          </a:p>
        </p:txBody>
      </p:sp>
      <p:pic>
        <p:nvPicPr>
          <p:cNvPr id="4" name="Picture 3">
            <a:extLst>
              <a:ext uri="{FF2B5EF4-FFF2-40B4-BE49-F238E27FC236}">
                <a16:creationId xmlns:a16="http://schemas.microsoft.com/office/drawing/2014/main" id="{166272F2-53A9-0D0D-6006-BB32D9720DF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3697" y="2567203"/>
            <a:ext cx="9440606" cy="6290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978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484978" y="1197741"/>
            <a:ext cx="15318044" cy="824841"/>
          </a:xfrm>
          <a:prstGeom prst="rect">
            <a:avLst/>
          </a:prstGeom>
          <a:noFill/>
          <a:ln>
            <a:noFill/>
          </a:ln>
        </p:spPr>
        <p:txBody>
          <a:bodyPr spcFirstLastPara="1" wrap="square" lIns="0" tIns="0" rIns="0" bIns="0" anchor="t" anchorCtr="0">
            <a:spAutoFit/>
          </a:bodyPr>
          <a:lstStyle/>
          <a:p>
            <a:pPr marL="0" marR="0" lvl="0" indent="0" algn="ctr" rtl="0">
              <a:lnSpc>
                <a:spcPct val="67000"/>
              </a:lnSpc>
              <a:spcBef>
                <a:spcPts val="0"/>
              </a:spcBef>
              <a:spcAft>
                <a:spcPts val="0"/>
              </a:spcAft>
              <a:buNone/>
            </a:pPr>
            <a:r>
              <a:rPr lang="en-US" sz="8000" dirty="0">
                <a:solidFill>
                  <a:srgbClr val="FFFFFF"/>
                </a:solidFill>
                <a:latin typeface="Black Ops One"/>
                <a:sym typeface="Black Ops One"/>
              </a:rPr>
              <a:t>SELECT LEVEL SCREEN UI</a:t>
            </a:r>
            <a:endParaRPr sz="8000" dirty="0"/>
          </a:p>
        </p:txBody>
      </p:sp>
      <p:pic>
        <p:nvPicPr>
          <p:cNvPr id="2" name="Picture 1">
            <a:extLst>
              <a:ext uri="{FF2B5EF4-FFF2-40B4-BE49-F238E27FC236}">
                <a16:creationId xmlns:a16="http://schemas.microsoft.com/office/drawing/2014/main" id="{3480A4A7-CF38-F280-A939-65B8677A9F5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8350" y="2557330"/>
            <a:ext cx="9331300" cy="62155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744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484977" y="1433716"/>
            <a:ext cx="15318044" cy="824841"/>
          </a:xfrm>
          <a:prstGeom prst="rect">
            <a:avLst/>
          </a:prstGeom>
          <a:noFill/>
          <a:ln>
            <a:noFill/>
          </a:ln>
        </p:spPr>
        <p:txBody>
          <a:bodyPr spcFirstLastPara="1" wrap="square" lIns="0" tIns="0" rIns="0" bIns="0" anchor="t" anchorCtr="0">
            <a:spAutoFit/>
          </a:bodyPr>
          <a:lstStyle/>
          <a:p>
            <a:pPr marL="0" marR="0" lvl="0" indent="0" algn="ctr" rtl="0">
              <a:lnSpc>
                <a:spcPct val="67000"/>
              </a:lnSpc>
              <a:spcBef>
                <a:spcPts val="0"/>
              </a:spcBef>
              <a:spcAft>
                <a:spcPts val="0"/>
              </a:spcAft>
              <a:buNone/>
            </a:pPr>
            <a:r>
              <a:rPr lang="en-US" sz="8000" dirty="0">
                <a:solidFill>
                  <a:srgbClr val="FFFFFF"/>
                </a:solidFill>
                <a:latin typeface="Black Ops One"/>
                <a:sym typeface="Black Ops One"/>
              </a:rPr>
              <a:t>SETTINGS SCREEN UI</a:t>
            </a:r>
            <a:endParaRPr sz="8000" dirty="0"/>
          </a:p>
        </p:txBody>
      </p:sp>
      <p:pic>
        <p:nvPicPr>
          <p:cNvPr id="3" name="Picture 2">
            <a:extLst>
              <a:ext uri="{FF2B5EF4-FFF2-40B4-BE49-F238E27FC236}">
                <a16:creationId xmlns:a16="http://schemas.microsoft.com/office/drawing/2014/main" id="{7B73D9A7-C0FB-DDB9-A478-8C28F77F63C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871" y="2706290"/>
            <a:ext cx="9580257" cy="63829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7614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484978" y="1466335"/>
            <a:ext cx="15318044" cy="824841"/>
          </a:xfrm>
          <a:prstGeom prst="rect">
            <a:avLst/>
          </a:prstGeom>
          <a:noFill/>
          <a:ln>
            <a:noFill/>
          </a:ln>
        </p:spPr>
        <p:txBody>
          <a:bodyPr spcFirstLastPara="1" wrap="square" lIns="0" tIns="0" rIns="0" bIns="0" anchor="t" anchorCtr="0">
            <a:spAutoFit/>
          </a:bodyPr>
          <a:lstStyle/>
          <a:p>
            <a:pPr marL="0" marR="0" lvl="0" indent="0" algn="ctr" rtl="0">
              <a:lnSpc>
                <a:spcPct val="67000"/>
              </a:lnSpc>
              <a:spcBef>
                <a:spcPts val="0"/>
              </a:spcBef>
              <a:spcAft>
                <a:spcPts val="0"/>
              </a:spcAft>
              <a:buNone/>
            </a:pPr>
            <a:r>
              <a:rPr lang="en-US" sz="8000" dirty="0">
                <a:solidFill>
                  <a:srgbClr val="FFFFFF"/>
                </a:solidFill>
                <a:latin typeface="Black Ops One"/>
                <a:sym typeface="Black Ops One"/>
              </a:rPr>
              <a:t>STORY TIME UI</a:t>
            </a:r>
            <a:endParaRPr sz="8000" dirty="0"/>
          </a:p>
        </p:txBody>
      </p:sp>
      <p:pic>
        <p:nvPicPr>
          <p:cNvPr id="2" name="Picture 1">
            <a:extLst>
              <a:ext uri="{FF2B5EF4-FFF2-40B4-BE49-F238E27FC236}">
                <a16:creationId xmlns:a16="http://schemas.microsoft.com/office/drawing/2014/main" id="{E844E18E-79D5-D085-E993-B4B99A1185F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7085" y="2523390"/>
            <a:ext cx="9453830" cy="6297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0453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484978" y="1466335"/>
            <a:ext cx="15318044" cy="824841"/>
          </a:xfrm>
          <a:prstGeom prst="rect">
            <a:avLst/>
          </a:prstGeom>
          <a:noFill/>
          <a:ln>
            <a:noFill/>
          </a:ln>
        </p:spPr>
        <p:txBody>
          <a:bodyPr spcFirstLastPara="1" wrap="square" lIns="0" tIns="0" rIns="0" bIns="0" anchor="t" anchorCtr="0">
            <a:spAutoFit/>
          </a:bodyPr>
          <a:lstStyle/>
          <a:p>
            <a:pPr marL="0" marR="0" lvl="0" indent="0" algn="ctr" rtl="0">
              <a:lnSpc>
                <a:spcPct val="67000"/>
              </a:lnSpc>
              <a:spcBef>
                <a:spcPts val="0"/>
              </a:spcBef>
              <a:spcAft>
                <a:spcPts val="0"/>
              </a:spcAft>
              <a:buNone/>
            </a:pPr>
            <a:r>
              <a:rPr lang="en-US" sz="8000" dirty="0">
                <a:solidFill>
                  <a:srgbClr val="FFFFFF"/>
                </a:solidFill>
                <a:latin typeface="Black Ops One"/>
                <a:sym typeface="Black Ops One"/>
              </a:rPr>
              <a:t>LEVEL UI</a:t>
            </a:r>
            <a:endParaRPr sz="8000" dirty="0"/>
          </a:p>
        </p:txBody>
      </p:sp>
      <p:pic>
        <p:nvPicPr>
          <p:cNvPr id="3" name="Picture 2">
            <a:extLst>
              <a:ext uri="{FF2B5EF4-FFF2-40B4-BE49-F238E27FC236}">
                <a16:creationId xmlns:a16="http://schemas.microsoft.com/office/drawing/2014/main" id="{A4A91546-1D2B-A74D-0589-3347849B2D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3615" y="2914991"/>
            <a:ext cx="9240770" cy="6156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27480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601" name="Google Shape;601;p31"/>
          <p:cNvSpPr txBox="1"/>
          <p:nvPr/>
        </p:nvSpPr>
        <p:spPr>
          <a:xfrm>
            <a:off x="1484978" y="1466335"/>
            <a:ext cx="15318044" cy="824841"/>
          </a:xfrm>
          <a:prstGeom prst="rect">
            <a:avLst/>
          </a:prstGeom>
          <a:noFill/>
          <a:ln>
            <a:noFill/>
          </a:ln>
        </p:spPr>
        <p:txBody>
          <a:bodyPr spcFirstLastPara="1" wrap="square" lIns="0" tIns="0" rIns="0" bIns="0" anchor="t" anchorCtr="0">
            <a:spAutoFit/>
          </a:bodyPr>
          <a:lstStyle/>
          <a:p>
            <a:pPr marL="0" marR="0" lvl="0" indent="0" algn="ctr" rtl="0">
              <a:lnSpc>
                <a:spcPct val="67000"/>
              </a:lnSpc>
              <a:spcBef>
                <a:spcPts val="0"/>
              </a:spcBef>
              <a:spcAft>
                <a:spcPts val="0"/>
              </a:spcAft>
              <a:buNone/>
            </a:pPr>
            <a:r>
              <a:rPr lang="en-US" sz="8000" dirty="0">
                <a:solidFill>
                  <a:srgbClr val="FFFFFF"/>
                </a:solidFill>
                <a:latin typeface="Black Ops One"/>
                <a:sym typeface="Black Ops One"/>
              </a:rPr>
              <a:t>PAUSE SCREEN UI</a:t>
            </a:r>
            <a:endParaRPr sz="8000" dirty="0"/>
          </a:p>
        </p:txBody>
      </p:sp>
      <p:pic>
        <p:nvPicPr>
          <p:cNvPr id="2" name="Picture 1">
            <a:extLst>
              <a:ext uri="{FF2B5EF4-FFF2-40B4-BE49-F238E27FC236}">
                <a16:creationId xmlns:a16="http://schemas.microsoft.com/office/drawing/2014/main" id="{08AD1153-5AEF-8AA6-F467-36FA32E675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0370" y="2624796"/>
            <a:ext cx="10007260" cy="6667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3899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47"/>
        <p:cNvGrpSpPr/>
        <p:nvPr/>
      </p:nvGrpSpPr>
      <p:grpSpPr>
        <a:xfrm>
          <a:off x="0" y="0"/>
          <a:ext cx="0" cy="0"/>
          <a:chOff x="0" y="0"/>
          <a:chExt cx="0" cy="0"/>
        </a:xfrm>
      </p:grpSpPr>
      <p:sp>
        <p:nvSpPr>
          <p:cNvPr id="548" name="Google Shape;548;p30"/>
          <p:cNvSpPr/>
          <p:nvPr/>
        </p:nvSpPr>
        <p:spPr>
          <a:xfrm>
            <a:off x="-3910071" y="-2922472"/>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3">
              <a:alphaModFix/>
            </a:blip>
            <a:stretch>
              <a:fillRect/>
            </a:stretch>
          </a:blipFill>
          <a:ln>
            <a:noFill/>
          </a:ln>
        </p:spPr>
      </p:sp>
      <p:sp>
        <p:nvSpPr>
          <p:cNvPr id="549" name="Google Shape;549;p30"/>
          <p:cNvSpPr/>
          <p:nvPr/>
        </p:nvSpPr>
        <p:spPr>
          <a:xfrm rot="10800000">
            <a:off x="9528089" y="1431473"/>
            <a:ext cx="9877542" cy="9470094"/>
          </a:xfrm>
          <a:custGeom>
            <a:avLst/>
            <a:gdLst/>
            <a:ahLst/>
            <a:cxnLst/>
            <a:rect l="l" t="t" r="r" b="b"/>
            <a:pathLst>
              <a:path w="9877542" h="9470094" extrusionOk="0">
                <a:moveTo>
                  <a:pt x="0" y="0"/>
                </a:moveTo>
                <a:lnTo>
                  <a:pt x="9877542" y="0"/>
                </a:lnTo>
                <a:lnTo>
                  <a:pt x="9877542" y="9470094"/>
                </a:lnTo>
                <a:lnTo>
                  <a:pt x="0" y="9470094"/>
                </a:lnTo>
                <a:lnTo>
                  <a:pt x="0" y="0"/>
                </a:lnTo>
                <a:close/>
              </a:path>
            </a:pathLst>
          </a:custGeom>
          <a:blipFill rotWithShape="1">
            <a:blip r:embed="rId3">
              <a:alphaModFix/>
            </a:blip>
            <a:stretch>
              <a:fillRect/>
            </a:stretch>
          </a:blipFill>
          <a:ln>
            <a:noFill/>
          </a:ln>
        </p:spPr>
      </p:sp>
      <p:sp>
        <p:nvSpPr>
          <p:cNvPr id="550" name="Google Shape;550;p30"/>
          <p:cNvSpPr txBox="1"/>
          <p:nvPr/>
        </p:nvSpPr>
        <p:spPr>
          <a:xfrm>
            <a:off x="-194962" y="4504532"/>
            <a:ext cx="10829854"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dirty="0">
                <a:solidFill>
                  <a:srgbClr val="FFD33B"/>
                </a:solidFill>
                <a:latin typeface="Black Ops One"/>
                <a:ea typeface="Black Ops One"/>
                <a:cs typeface="Black Ops One"/>
                <a:sym typeface="Black Ops One"/>
              </a:rPr>
              <a:t>Thank you!</a:t>
            </a:r>
            <a:endParaRPr sz="9000" dirty="0"/>
          </a:p>
        </p:txBody>
      </p:sp>
      <p:grpSp>
        <p:nvGrpSpPr>
          <p:cNvPr id="552" name="Google Shape;552;p30"/>
          <p:cNvGrpSpPr/>
          <p:nvPr/>
        </p:nvGrpSpPr>
        <p:grpSpPr>
          <a:xfrm>
            <a:off x="8660146" y="2976042"/>
            <a:ext cx="8019318" cy="4821615"/>
            <a:chOff x="0" y="0"/>
            <a:chExt cx="10692424" cy="6428820"/>
          </a:xfrm>
        </p:grpSpPr>
        <p:sp>
          <p:nvSpPr>
            <p:cNvPr id="553" name="Google Shape;553;p30"/>
            <p:cNvSpPr/>
            <p:nvPr/>
          </p:nvSpPr>
          <p:spPr>
            <a:xfrm>
              <a:off x="0" y="0"/>
              <a:ext cx="10692424" cy="6428820"/>
            </a:xfrm>
            <a:custGeom>
              <a:avLst/>
              <a:gdLst/>
              <a:ahLst/>
              <a:cxnLst/>
              <a:rect l="l" t="t" r="r" b="b"/>
              <a:pathLst>
                <a:path w="10692424" h="6428820" extrusionOk="0">
                  <a:moveTo>
                    <a:pt x="0" y="0"/>
                  </a:moveTo>
                  <a:lnTo>
                    <a:pt x="10692424" y="0"/>
                  </a:lnTo>
                  <a:lnTo>
                    <a:pt x="10692424" y="6428820"/>
                  </a:lnTo>
                  <a:lnTo>
                    <a:pt x="0" y="6428820"/>
                  </a:lnTo>
                  <a:lnTo>
                    <a:pt x="0" y="0"/>
                  </a:lnTo>
                  <a:close/>
                </a:path>
              </a:pathLst>
            </a:custGeom>
            <a:blipFill rotWithShape="1">
              <a:blip r:embed="rId4">
                <a:alphaModFix/>
              </a:blip>
              <a:stretch>
                <a:fillRect/>
              </a:stretch>
            </a:blipFill>
            <a:ln>
              <a:noFill/>
            </a:ln>
          </p:spPr>
        </p:sp>
        <p:sp>
          <p:nvSpPr>
            <p:cNvPr id="554" name="Google Shape;554;p30"/>
            <p:cNvSpPr/>
            <p:nvPr/>
          </p:nvSpPr>
          <p:spPr>
            <a:xfrm>
              <a:off x="1228059" y="433630"/>
              <a:ext cx="8461769" cy="5103715"/>
            </a:xfrm>
            <a:custGeom>
              <a:avLst/>
              <a:gdLst/>
              <a:ahLst/>
              <a:cxnLst/>
              <a:rect l="l" t="t" r="r" b="b"/>
              <a:pathLst>
                <a:path w="8461769" h="5103715" extrusionOk="0">
                  <a:moveTo>
                    <a:pt x="0" y="0"/>
                  </a:moveTo>
                  <a:lnTo>
                    <a:pt x="8461769" y="0"/>
                  </a:lnTo>
                  <a:lnTo>
                    <a:pt x="8461769" y="5103714"/>
                  </a:lnTo>
                  <a:lnTo>
                    <a:pt x="0" y="5103714"/>
                  </a:lnTo>
                  <a:lnTo>
                    <a:pt x="0" y="0"/>
                  </a:lnTo>
                  <a:close/>
                </a:path>
              </a:pathLst>
            </a:custGeom>
            <a:blipFill rotWithShape="1">
              <a:blip r:embed="rId5">
                <a:alphaModFix/>
              </a:blip>
              <a:stretch>
                <a:fillRect l="-2262" t="-104717" b="-49593"/>
              </a:stretch>
            </a:blipFill>
            <a:ln>
              <a:noFill/>
            </a:ln>
          </p:spPr>
        </p:sp>
      </p:grpSp>
      <p:grpSp>
        <p:nvGrpSpPr>
          <p:cNvPr id="555" name="Google Shape;555;p30"/>
          <p:cNvGrpSpPr/>
          <p:nvPr/>
        </p:nvGrpSpPr>
        <p:grpSpPr>
          <a:xfrm>
            <a:off x="1779783" y="1812574"/>
            <a:ext cx="388978" cy="388978"/>
            <a:chOff x="0" y="0"/>
            <a:chExt cx="812800" cy="812800"/>
          </a:xfrm>
        </p:grpSpPr>
        <p:sp>
          <p:nvSpPr>
            <p:cNvPr id="556" name="Google Shape;556;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8" name="Google Shape;558;p30"/>
          <p:cNvGrpSpPr/>
          <p:nvPr/>
        </p:nvGrpSpPr>
        <p:grpSpPr>
          <a:xfrm>
            <a:off x="14917054" y="1236984"/>
            <a:ext cx="388978" cy="388978"/>
            <a:chOff x="0" y="0"/>
            <a:chExt cx="812800" cy="812800"/>
          </a:xfrm>
        </p:grpSpPr>
        <p:sp>
          <p:nvSpPr>
            <p:cNvPr id="559" name="Google Shape;55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1" name="Google Shape;561;p30"/>
          <p:cNvGrpSpPr/>
          <p:nvPr/>
        </p:nvGrpSpPr>
        <p:grpSpPr>
          <a:xfrm>
            <a:off x="14077882" y="9258300"/>
            <a:ext cx="388978" cy="388978"/>
            <a:chOff x="0" y="0"/>
            <a:chExt cx="812800" cy="812800"/>
          </a:xfrm>
        </p:grpSpPr>
        <p:sp>
          <p:nvSpPr>
            <p:cNvPr id="562" name="Google Shape;562;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4" name="Google Shape;564;p30"/>
          <p:cNvGrpSpPr/>
          <p:nvPr/>
        </p:nvGrpSpPr>
        <p:grpSpPr>
          <a:xfrm>
            <a:off x="2526138" y="8182460"/>
            <a:ext cx="388978" cy="388978"/>
            <a:chOff x="0" y="0"/>
            <a:chExt cx="812800" cy="812800"/>
          </a:xfrm>
        </p:grpSpPr>
        <p:sp>
          <p:nvSpPr>
            <p:cNvPr id="565" name="Google Shape;56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608"/>
        <p:cNvGrpSpPr/>
        <p:nvPr/>
      </p:nvGrpSpPr>
      <p:grpSpPr>
        <a:xfrm>
          <a:off x="0" y="0"/>
          <a:ext cx="0" cy="0"/>
          <a:chOff x="0" y="0"/>
          <a:chExt cx="0" cy="0"/>
        </a:xfrm>
      </p:grpSpPr>
      <p:sp>
        <p:nvSpPr>
          <p:cNvPr id="609" name="Google Shape;609;p32"/>
          <p:cNvSpPr txBox="1"/>
          <p:nvPr/>
        </p:nvSpPr>
        <p:spPr>
          <a:xfrm>
            <a:off x="3120241" y="1397011"/>
            <a:ext cx="11620716" cy="129266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000" dirty="0">
                <a:solidFill>
                  <a:srgbClr val="FFFFFF"/>
                </a:solidFill>
                <a:latin typeface="Black Ops One"/>
                <a:sym typeface="Black Ops One"/>
              </a:rPr>
              <a:t>GAME STORY</a:t>
            </a:r>
            <a:endParaRPr sz="7000" dirty="0"/>
          </a:p>
        </p:txBody>
      </p:sp>
      <p:sp>
        <p:nvSpPr>
          <p:cNvPr id="610" name="Google Shape;610;p32"/>
          <p:cNvSpPr txBox="1"/>
          <p:nvPr/>
        </p:nvSpPr>
        <p:spPr>
          <a:xfrm>
            <a:off x="3238809" y="3014301"/>
            <a:ext cx="11810379" cy="5088573"/>
          </a:xfrm>
          <a:prstGeom prst="rect">
            <a:avLst/>
          </a:prstGeom>
          <a:noFill/>
          <a:ln>
            <a:noFill/>
          </a:ln>
        </p:spPr>
        <p:txBody>
          <a:bodyPr spcFirstLastPara="1" wrap="square" lIns="0" tIns="0" rIns="0" bIns="0" anchor="t" anchorCtr="0">
            <a:spAutoFit/>
          </a:bodyPr>
          <a:lstStyle/>
          <a:p>
            <a:pPr marL="0" marR="0" algn="ctr">
              <a:spcBef>
                <a:spcPts val="0"/>
              </a:spcBef>
              <a:spcAft>
                <a:spcPts val="800"/>
              </a:spcAft>
            </a:pPr>
            <a:r>
              <a:rPr lang="en-US" sz="2700" b="0" i="0" dirty="0">
                <a:solidFill>
                  <a:srgbClr val="D1D5DB"/>
                </a:solidFill>
                <a:effectLst/>
                <a:latin typeface="Arial Black" panose="020B0A04020102020204" pitchFamily="34" charset="0"/>
              </a:rPr>
              <a:t>In the immersive game "Trash Hunter: Submarine Edition," players take on the role of courageous ocean explorers on a mission to clean the ocean from trash. Equipped with a state-of-the-art submarine, players dive into the deep blue sea, navigating treacherous underwater landscapes to capture and remove debris. As they collect trash, players learn about the devastating impact of pollution on marine life and the urgent need for ocean conservation. With each successful retrieval, players unlock educational facts and tips on waste reduction, inspiring them to take real-life action. Together, we can save the ocean and protect its delicate ecosystem for generations to come.</a:t>
            </a:r>
            <a:endParaRPr lang="en-US" sz="27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3" name="Google Shape;613;p32"/>
          <p:cNvSpPr/>
          <p:nvPr/>
        </p:nvSpPr>
        <p:spPr>
          <a:xfrm>
            <a:off x="-693269" y="-1798450"/>
            <a:ext cx="7022588" cy="6732907"/>
          </a:xfrm>
          <a:custGeom>
            <a:avLst/>
            <a:gdLst/>
            <a:ahLst/>
            <a:cxnLst/>
            <a:rect l="l" t="t" r="r" b="b"/>
            <a:pathLst>
              <a:path w="7022588" h="6732907" extrusionOk="0">
                <a:moveTo>
                  <a:pt x="0" y="0"/>
                </a:moveTo>
                <a:lnTo>
                  <a:pt x="7022589" y="0"/>
                </a:lnTo>
                <a:lnTo>
                  <a:pt x="7022589" y="6732907"/>
                </a:lnTo>
                <a:lnTo>
                  <a:pt x="0" y="6732907"/>
                </a:lnTo>
                <a:lnTo>
                  <a:pt x="0" y="0"/>
                </a:lnTo>
                <a:close/>
              </a:path>
            </a:pathLst>
          </a:custGeom>
          <a:blipFill rotWithShape="1">
            <a:blip r:embed="rId3">
              <a:alphaModFix/>
            </a:blip>
            <a:stretch>
              <a:fillRect/>
            </a:stretch>
          </a:blipFill>
          <a:ln>
            <a:noFill/>
          </a:ln>
        </p:spPr>
        <p:txBody>
          <a:bodyPr/>
          <a:lstStyle/>
          <a:p>
            <a:endParaRPr lang="en-MU" dirty="0">
              <a:solidFill>
                <a:srgbClr val="0070C0"/>
              </a:solidFill>
            </a:endParaRPr>
          </a:p>
        </p:txBody>
      </p:sp>
      <p:sp>
        <p:nvSpPr>
          <p:cNvPr id="614" name="Google Shape;614;p32"/>
          <p:cNvSpPr/>
          <p:nvPr/>
        </p:nvSpPr>
        <p:spPr>
          <a:xfrm rot="10702438">
            <a:off x="12521155" y="5151556"/>
            <a:ext cx="6716471" cy="6439416"/>
          </a:xfrm>
          <a:custGeom>
            <a:avLst/>
            <a:gdLst/>
            <a:ahLst/>
            <a:cxnLst/>
            <a:rect l="l" t="t" r="r" b="b"/>
            <a:pathLst>
              <a:path w="6716471" h="6439416" extrusionOk="0">
                <a:moveTo>
                  <a:pt x="0" y="0"/>
                </a:moveTo>
                <a:lnTo>
                  <a:pt x="6716470" y="0"/>
                </a:lnTo>
                <a:lnTo>
                  <a:pt x="6716470" y="6439416"/>
                </a:lnTo>
                <a:lnTo>
                  <a:pt x="0" y="6439416"/>
                </a:lnTo>
                <a:lnTo>
                  <a:pt x="0" y="0"/>
                </a:lnTo>
                <a:close/>
              </a:path>
            </a:pathLst>
          </a:custGeom>
          <a:blipFill rotWithShape="1">
            <a:blip r:embed="rId3">
              <a:alphaModFix/>
            </a:blip>
            <a:stretch>
              <a:fillRect/>
            </a:stretch>
          </a:blipFill>
          <a:ln>
            <a:noFill/>
          </a:ln>
        </p:spPr>
      </p:sp>
      <p:grpSp>
        <p:nvGrpSpPr>
          <p:cNvPr id="615" name="Google Shape;615;p32"/>
          <p:cNvGrpSpPr/>
          <p:nvPr/>
        </p:nvGrpSpPr>
        <p:grpSpPr>
          <a:xfrm>
            <a:off x="16870322" y="1373515"/>
            <a:ext cx="388978" cy="388978"/>
            <a:chOff x="0" y="0"/>
            <a:chExt cx="812800" cy="812800"/>
          </a:xfrm>
        </p:grpSpPr>
        <p:sp>
          <p:nvSpPr>
            <p:cNvPr id="616" name="Google Shape;6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32"/>
          <p:cNvGrpSpPr/>
          <p:nvPr/>
        </p:nvGrpSpPr>
        <p:grpSpPr>
          <a:xfrm>
            <a:off x="834211" y="639722"/>
            <a:ext cx="388978" cy="388978"/>
            <a:chOff x="0" y="0"/>
            <a:chExt cx="812800" cy="812800"/>
          </a:xfrm>
        </p:grpSpPr>
        <p:sp>
          <p:nvSpPr>
            <p:cNvPr id="619" name="Google Shape;6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2" name="Google Shape;622;p32"/>
          <p:cNvSpPr/>
          <p:nvPr/>
        </p:nvSpPr>
        <p:spPr>
          <a:xfrm rot="1666460">
            <a:off x="12684733" y="1204706"/>
            <a:ext cx="3657600" cy="1769364"/>
          </a:xfrm>
          <a:custGeom>
            <a:avLst/>
            <a:gdLst/>
            <a:ahLst/>
            <a:cxnLst/>
            <a:rect l="l" t="t" r="r" b="b"/>
            <a:pathLst>
              <a:path w="3657600" h="1769364" extrusionOk="0">
                <a:moveTo>
                  <a:pt x="0" y="0"/>
                </a:moveTo>
                <a:lnTo>
                  <a:pt x="3657600" y="0"/>
                </a:lnTo>
                <a:lnTo>
                  <a:pt x="3657600" y="1769364"/>
                </a:lnTo>
                <a:lnTo>
                  <a:pt x="0" y="1769364"/>
                </a:lnTo>
                <a:lnTo>
                  <a:pt x="0" y="0"/>
                </a:lnTo>
                <a:close/>
              </a:path>
            </a:pathLst>
          </a:custGeom>
          <a:blipFill rotWithShape="1">
            <a:blip r:embed="rId4">
              <a:alphaModFix/>
            </a:blip>
            <a:stretch>
              <a:fillRect/>
            </a:stretch>
          </a:blipFill>
          <a:ln>
            <a:noFill/>
          </a:ln>
        </p:spPr>
      </p:sp>
      <p:sp>
        <p:nvSpPr>
          <p:cNvPr id="2" name="Google Shape;265;p18">
            <a:extLst>
              <a:ext uri="{FF2B5EF4-FFF2-40B4-BE49-F238E27FC236}">
                <a16:creationId xmlns:a16="http://schemas.microsoft.com/office/drawing/2014/main" id="{B565188E-6908-F9A9-A722-748F564E5FE3}"/>
              </a:ext>
            </a:extLst>
          </p:cNvPr>
          <p:cNvSpPr/>
          <p:nvPr/>
        </p:nvSpPr>
        <p:spPr>
          <a:xfrm rot="-1692001">
            <a:off x="1246242" y="7306325"/>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553993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608"/>
        <p:cNvGrpSpPr/>
        <p:nvPr/>
      </p:nvGrpSpPr>
      <p:grpSpPr>
        <a:xfrm>
          <a:off x="0" y="0"/>
          <a:ext cx="0" cy="0"/>
          <a:chOff x="0" y="0"/>
          <a:chExt cx="0" cy="0"/>
        </a:xfrm>
      </p:grpSpPr>
      <p:sp>
        <p:nvSpPr>
          <p:cNvPr id="609" name="Google Shape;609;p32"/>
          <p:cNvSpPr txBox="1"/>
          <p:nvPr/>
        </p:nvSpPr>
        <p:spPr>
          <a:xfrm>
            <a:off x="3090745" y="1190539"/>
            <a:ext cx="11620716" cy="129266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000" dirty="0">
                <a:solidFill>
                  <a:srgbClr val="FFFFFF"/>
                </a:solidFill>
                <a:latin typeface="Black Ops One"/>
                <a:sym typeface="Black Ops One"/>
              </a:rPr>
              <a:t>PROJECT BRIEF</a:t>
            </a:r>
            <a:endParaRPr sz="7000" dirty="0"/>
          </a:p>
        </p:txBody>
      </p:sp>
      <p:sp>
        <p:nvSpPr>
          <p:cNvPr id="610" name="Google Shape;610;p32"/>
          <p:cNvSpPr txBox="1"/>
          <p:nvPr/>
        </p:nvSpPr>
        <p:spPr>
          <a:xfrm>
            <a:off x="3238809" y="2970057"/>
            <a:ext cx="11810379" cy="5027017"/>
          </a:xfrm>
          <a:prstGeom prst="rect">
            <a:avLst/>
          </a:prstGeom>
          <a:noFill/>
          <a:ln>
            <a:noFill/>
          </a:ln>
        </p:spPr>
        <p:txBody>
          <a:bodyPr spcFirstLastPara="1" wrap="square" lIns="0" tIns="0" rIns="0" bIns="0" anchor="t" anchorCtr="0">
            <a:spAutoFit/>
          </a:bodyPr>
          <a:lstStyle/>
          <a:p>
            <a:pPr marL="0" marR="0" algn="ctr">
              <a:spcBef>
                <a:spcPts val="0"/>
              </a:spcBef>
              <a:spcAft>
                <a:spcPts val="800"/>
              </a:spcAft>
            </a:pPr>
            <a:r>
              <a:rPr lang="en-US" sz="3200" b="0" i="0" dirty="0">
                <a:solidFill>
                  <a:srgbClr val="D1D5DB"/>
                </a:solidFill>
                <a:effectLst/>
                <a:latin typeface="Arial Black" panose="020B0A04020102020204" pitchFamily="34" charset="0"/>
              </a:rPr>
              <a:t>Trash Hunter: Submarine Edition is an immersive gaming experience crafted to elevate awareness of ocean pollution and instill sustainable behavior in players. The game unfolds with Abyssal Ranger (The Submarine</a:t>
            </a:r>
            <a:r>
              <a:rPr lang="en-US" sz="3200" dirty="0">
                <a:solidFill>
                  <a:srgbClr val="D1D5DB"/>
                </a:solidFill>
                <a:latin typeface="Arial Black" panose="020B0A04020102020204" pitchFamily="34" charset="0"/>
              </a:rPr>
              <a:t>) </a:t>
            </a:r>
            <a:r>
              <a:rPr lang="en-US" sz="3200" b="0" i="0" dirty="0">
                <a:solidFill>
                  <a:srgbClr val="D1D5DB"/>
                </a:solidFill>
                <a:effectLst/>
                <a:latin typeface="Arial Black" panose="020B0A04020102020204" pitchFamily="34" charset="0"/>
              </a:rPr>
              <a:t>as the central character, leading a Trash Hunt. As the submarine navigates through polluted underwater landscapes, it will discover the consequences of neglect and the importance of responsible waste management, recycling, and ocean conservation.</a:t>
            </a:r>
            <a:endParaRPr lang="en-US" sz="3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3" name="Google Shape;613;p32"/>
          <p:cNvSpPr/>
          <p:nvPr/>
        </p:nvSpPr>
        <p:spPr>
          <a:xfrm>
            <a:off x="-693269" y="-1798450"/>
            <a:ext cx="7022588" cy="6732907"/>
          </a:xfrm>
          <a:custGeom>
            <a:avLst/>
            <a:gdLst/>
            <a:ahLst/>
            <a:cxnLst/>
            <a:rect l="l" t="t" r="r" b="b"/>
            <a:pathLst>
              <a:path w="7022588" h="6732907" extrusionOk="0">
                <a:moveTo>
                  <a:pt x="0" y="0"/>
                </a:moveTo>
                <a:lnTo>
                  <a:pt x="7022589" y="0"/>
                </a:lnTo>
                <a:lnTo>
                  <a:pt x="7022589" y="6732907"/>
                </a:lnTo>
                <a:lnTo>
                  <a:pt x="0" y="6732907"/>
                </a:lnTo>
                <a:lnTo>
                  <a:pt x="0" y="0"/>
                </a:lnTo>
                <a:close/>
              </a:path>
            </a:pathLst>
          </a:custGeom>
          <a:blipFill rotWithShape="1">
            <a:blip r:embed="rId3">
              <a:alphaModFix/>
            </a:blip>
            <a:stretch>
              <a:fillRect/>
            </a:stretch>
          </a:blipFill>
          <a:ln>
            <a:noFill/>
          </a:ln>
        </p:spPr>
      </p:sp>
      <p:sp>
        <p:nvSpPr>
          <p:cNvPr id="614" name="Google Shape;614;p32"/>
          <p:cNvSpPr/>
          <p:nvPr/>
        </p:nvSpPr>
        <p:spPr>
          <a:xfrm rot="10702438">
            <a:off x="12521155" y="5151556"/>
            <a:ext cx="6716471" cy="6439416"/>
          </a:xfrm>
          <a:custGeom>
            <a:avLst/>
            <a:gdLst/>
            <a:ahLst/>
            <a:cxnLst/>
            <a:rect l="l" t="t" r="r" b="b"/>
            <a:pathLst>
              <a:path w="6716471" h="6439416" extrusionOk="0">
                <a:moveTo>
                  <a:pt x="0" y="0"/>
                </a:moveTo>
                <a:lnTo>
                  <a:pt x="6716470" y="0"/>
                </a:lnTo>
                <a:lnTo>
                  <a:pt x="6716470" y="6439416"/>
                </a:lnTo>
                <a:lnTo>
                  <a:pt x="0" y="6439416"/>
                </a:lnTo>
                <a:lnTo>
                  <a:pt x="0" y="0"/>
                </a:lnTo>
                <a:close/>
              </a:path>
            </a:pathLst>
          </a:custGeom>
          <a:blipFill rotWithShape="1">
            <a:blip r:embed="rId3">
              <a:alphaModFix/>
            </a:blip>
            <a:stretch>
              <a:fillRect/>
            </a:stretch>
          </a:blipFill>
          <a:ln>
            <a:noFill/>
          </a:ln>
        </p:spPr>
      </p:sp>
      <p:grpSp>
        <p:nvGrpSpPr>
          <p:cNvPr id="615" name="Google Shape;615;p32"/>
          <p:cNvGrpSpPr/>
          <p:nvPr/>
        </p:nvGrpSpPr>
        <p:grpSpPr>
          <a:xfrm>
            <a:off x="16870322" y="1373515"/>
            <a:ext cx="388978" cy="388978"/>
            <a:chOff x="0" y="0"/>
            <a:chExt cx="812800" cy="812800"/>
          </a:xfrm>
        </p:grpSpPr>
        <p:sp>
          <p:nvSpPr>
            <p:cNvPr id="616" name="Google Shape;6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32"/>
          <p:cNvGrpSpPr/>
          <p:nvPr/>
        </p:nvGrpSpPr>
        <p:grpSpPr>
          <a:xfrm>
            <a:off x="834211" y="639722"/>
            <a:ext cx="388978" cy="388978"/>
            <a:chOff x="0" y="0"/>
            <a:chExt cx="812800" cy="812800"/>
          </a:xfrm>
        </p:grpSpPr>
        <p:sp>
          <p:nvSpPr>
            <p:cNvPr id="619" name="Google Shape;6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1" name="Google Shape;621;p32"/>
          <p:cNvSpPr/>
          <p:nvPr/>
        </p:nvSpPr>
        <p:spPr>
          <a:xfrm>
            <a:off x="1028700" y="6811100"/>
            <a:ext cx="2921975" cy="2658998"/>
          </a:xfrm>
          <a:custGeom>
            <a:avLst/>
            <a:gdLst/>
            <a:ahLst/>
            <a:cxnLst/>
            <a:rect l="l" t="t" r="r" b="b"/>
            <a:pathLst>
              <a:path w="2921975" h="2658998" extrusionOk="0">
                <a:moveTo>
                  <a:pt x="0" y="0"/>
                </a:moveTo>
                <a:lnTo>
                  <a:pt x="2921975" y="0"/>
                </a:lnTo>
                <a:lnTo>
                  <a:pt x="2921975" y="2658998"/>
                </a:lnTo>
                <a:lnTo>
                  <a:pt x="0" y="2658998"/>
                </a:lnTo>
                <a:lnTo>
                  <a:pt x="0" y="0"/>
                </a:lnTo>
                <a:close/>
              </a:path>
            </a:pathLst>
          </a:custGeom>
          <a:blipFill rotWithShape="1">
            <a:blip r:embed="rId4">
              <a:alphaModFix/>
            </a:blip>
            <a:stretch>
              <a:fillRect/>
            </a:stretch>
          </a:blipFill>
          <a:ln>
            <a:noFill/>
          </a:ln>
        </p:spPr>
      </p:sp>
      <p:sp>
        <p:nvSpPr>
          <p:cNvPr id="2" name="Google Shape;332;p20">
            <a:extLst>
              <a:ext uri="{FF2B5EF4-FFF2-40B4-BE49-F238E27FC236}">
                <a16:creationId xmlns:a16="http://schemas.microsoft.com/office/drawing/2014/main" id="{54293F96-C4AD-0455-75C0-28462DCD7132}"/>
              </a:ext>
            </a:extLst>
          </p:cNvPr>
          <p:cNvSpPr/>
          <p:nvPr/>
        </p:nvSpPr>
        <p:spPr>
          <a:xfrm rot="2947927">
            <a:off x="13684427" y="1871392"/>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80835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608"/>
        <p:cNvGrpSpPr/>
        <p:nvPr/>
      </p:nvGrpSpPr>
      <p:grpSpPr>
        <a:xfrm>
          <a:off x="0" y="0"/>
          <a:ext cx="0" cy="0"/>
          <a:chOff x="0" y="0"/>
          <a:chExt cx="0" cy="0"/>
        </a:xfrm>
      </p:grpSpPr>
      <p:sp>
        <p:nvSpPr>
          <p:cNvPr id="609" name="Google Shape;609;p32"/>
          <p:cNvSpPr txBox="1"/>
          <p:nvPr/>
        </p:nvSpPr>
        <p:spPr>
          <a:xfrm>
            <a:off x="3120241" y="1397011"/>
            <a:ext cx="11620716" cy="129266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000" dirty="0">
                <a:solidFill>
                  <a:srgbClr val="FFFFFF"/>
                </a:solidFill>
                <a:latin typeface="Black Ops One"/>
                <a:sym typeface="Black Ops One"/>
              </a:rPr>
              <a:t>GAME PLOT</a:t>
            </a:r>
            <a:endParaRPr sz="7000" dirty="0"/>
          </a:p>
        </p:txBody>
      </p:sp>
      <p:sp>
        <p:nvSpPr>
          <p:cNvPr id="610" name="Google Shape;610;p32"/>
          <p:cNvSpPr txBox="1"/>
          <p:nvPr/>
        </p:nvSpPr>
        <p:spPr>
          <a:xfrm>
            <a:off x="3238809" y="3014301"/>
            <a:ext cx="11810379" cy="5180905"/>
          </a:xfrm>
          <a:prstGeom prst="rect">
            <a:avLst/>
          </a:prstGeom>
          <a:noFill/>
          <a:ln>
            <a:noFill/>
          </a:ln>
        </p:spPr>
        <p:txBody>
          <a:bodyPr spcFirstLastPara="1" wrap="square" lIns="0" tIns="0" rIns="0" bIns="0" anchor="t" anchorCtr="0">
            <a:spAutoFit/>
          </a:bodyPr>
          <a:lstStyle/>
          <a:p>
            <a:pPr marL="0" marR="0" algn="ctr">
              <a:spcBef>
                <a:spcPts val="0"/>
              </a:spcBef>
              <a:spcAft>
                <a:spcPts val="800"/>
              </a:spcAft>
            </a:pPr>
            <a:r>
              <a:rPr lang="en-US" sz="3000" b="0" i="0" dirty="0">
                <a:solidFill>
                  <a:srgbClr val="D1D5DB"/>
                </a:solidFill>
                <a:effectLst/>
                <a:latin typeface="Arial Black" panose="020B0A04020102020204" pitchFamily="34" charset="0"/>
              </a:rPr>
              <a:t>In the not-so-distant future, the world's oceans are drowning in pollution, and marine life is on the brink of extinction. Governments and environmental organizations have come together to form the Oceanic Cleanup Initiative, deploying advanced submarines equipped with cutting-edge technology to combat the rising tide of trash. As an elite member of the Trash Hunter squadron, you are tasked with piloting the most advanced submarine, the "Abyssal Ranger," to explore the darkest depths of the ocean and clean up the mess humanity has left behind.</a:t>
            </a:r>
            <a:endParaRPr lang="en-US" sz="3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3" name="Google Shape;613;p32"/>
          <p:cNvSpPr/>
          <p:nvPr/>
        </p:nvSpPr>
        <p:spPr>
          <a:xfrm>
            <a:off x="-693269" y="-1798450"/>
            <a:ext cx="7022588" cy="6732907"/>
          </a:xfrm>
          <a:custGeom>
            <a:avLst/>
            <a:gdLst/>
            <a:ahLst/>
            <a:cxnLst/>
            <a:rect l="l" t="t" r="r" b="b"/>
            <a:pathLst>
              <a:path w="7022588" h="6732907" extrusionOk="0">
                <a:moveTo>
                  <a:pt x="0" y="0"/>
                </a:moveTo>
                <a:lnTo>
                  <a:pt x="7022589" y="0"/>
                </a:lnTo>
                <a:lnTo>
                  <a:pt x="7022589" y="6732907"/>
                </a:lnTo>
                <a:lnTo>
                  <a:pt x="0" y="6732907"/>
                </a:lnTo>
                <a:lnTo>
                  <a:pt x="0" y="0"/>
                </a:lnTo>
                <a:close/>
              </a:path>
            </a:pathLst>
          </a:custGeom>
          <a:blipFill rotWithShape="1">
            <a:blip r:embed="rId3">
              <a:alphaModFix/>
            </a:blip>
            <a:stretch>
              <a:fillRect/>
            </a:stretch>
          </a:blipFill>
          <a:ln>
            <a:noFill/>
          </a:ln>
        </p:spPr>
        <p:txBody>
          <a:bodyPr/>
          <a:lstStyle/>
          <a:p>
            <a:endParaRPr lang="en-MU" dirty="0">
              <a:solidFill>
                <a:srgbClr val="0070C0"/>
              </a:solidFill>
            </a:endParaRPr>
          </a:p>
        </p:txBody>
      </p:sp>
      <p:sp>
        <p:nvSpPr>
          <p:cNvPr id="614" name="Google Shape;614;p32"/>
          <p:cNvSpPr/>
          <p:nvPr/>
        </p:nvSpPr>
        <p:spPr>
          <a:xfrm rot="10702438">
            <a:off x="12521155" y="5151556"/>
            <a:ext cx="6716471" cy="6439416"/>
          </a:xfrm>
          <a:custGeom>
            <a:avLst/>
            <a:gdLst/>
            <a:ahLst/>
            <a:cxnLst/>
            <a:rect l="l" t="t" r="r" b="b"/>
            <a:pathLst>
              <a:path w="6716471" h="6439416" extrusionOk="0">
                <a:moveTo>
                  <a:pt x="0" y="0"/>
                </a:moveTo>
                <a:lnTo>
                  <a:pt x="6716470" y="0"/>
                </a:lnTo>
                <a:lnTo>
                  <a:pt x="6716470" y="6439416"/>
                </a:lnTo>
                <a:lnTo>
                  <a:pt x="0" y="6439416"/>
                </a:lnTo>
                <a:lnTo>
                  <a:pt x="0" y="0"/>
                </a:lnTo>
                <a:close/>
              </a:path>
            </a:pathLst>
          </a:custGeom>
          <a:blipFill rotWithShape="1">
            <a:blip r:embed="rId3">
              <a:alphaModFix/>
            </a:blip>
            <a:stretch>
              <a:fillRect/>
            </a:stretch>
          </a:blipFill>
          <a:ln>
            <a:noFill/>
          </a:ln>
        </p:spPr>
      </p:sp>
      <p:grpSp>
        <p:nvGrpSpPr>
          <p:cNvPr id="615" name="Google Shape;615;p32"/>
          <p:cNvGrpSpPr/>
          <p:nvPr/>
        </p:nvGrpSpPr>
        <p:grpSpPr>
          <a:xfrm>
            <a:off x="16870322" y="1373515"/>
            <a:ext cx="388978" cy="388978"/>
            <a:chOff x="0" y="0"/>
            <a:chExt cx="812800" cy="812800"/>
          </a:xfrm>
        </p:grpSpPr>
        <p:sp>
          <p:nvSpPr>
            <p:cNvPr id="616" name="Google Shape;6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32"/>
          <p:cNvGrpSpPr/>
          <p:nvPr/>
        </p:nvGrpSpPr>
        <p:grpSpPr>
          <a:xfrm>
            <a:off x="834211" y="639722"/>
            <a:ext cx="388978" cy="388978"/>
            <a:chOff x="0" y="0"/>
            <a:chExt cx="812800" cy="812800"/>
          </a:xfrm>
        </p:grpSpPr>
        <p:sp>
          <p:nvSpPr>
            <p:cNvPr id="619" name="Google Shape;6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2" name="Google Shape;622;p32"/>
          <p:cNvSpPr/>
          <p:nvPr/>
        </p:nvSpPr>
        <p:spPr>
          <a:xfrm rot="1666460">
            <a:off x="12684733" y="1204706"/>
            <a:ext cx="3657600" cy="1769364"/>
          </a:xfrm>
          <a:custGeom>
            <a:avLst/>
            <a:gdLst/>
            <a:ahLst/>
            <a:cxnLst/>
            <a:rect l="l" t="t" r="r" b="b"/>
            <a:pathLst>
              <a:path w="3657600" h="1769364" extrusionOk="0">
                <a:moveTo>
                  <a:pt x="0" y="0"/>
                </a:moveTo>
                <a:lnTo>
                  <a:pt x="3657600" y="0"/>
                </a:lnTo>
                <a:lnTo>
                  <a:pt x="3657600" y="1769364"/>
                </a:lnTo>
                <a:lnTo>
                  <a:pt x="0" y="1769364"/>
                </a:lnTo>
                <a:lnTo>
                  <a:pt x="0" y="0"/>
                </a:lnTo>
                <a:close/>
              </a:path>
            </a:pathLst>
          </a:custGeom>
          <a:blipFill rotWithShape="1">
            <a:blip r:embed="rId4">
              <a:alphaModFix/>
            </a:blip>
            <a:stretch>
              <a:fillRect/>
            </a:stretch>
          </a:blipFill>
          <a:ln>
            <a:noFill/>
          </a:ln>
        </p:spPr>
      </p:sp>
      <p:sp>
        <p:nvSpPr>
          <p:cNvPr id="2" name="Google Shape;265;p18">
            <a:extLst>
              <a:ext uri="{FF2B5EF4-FFF2-40B4-BE49-F238E27FC236}">
                <a16:creationId xmlns:a16="http://schemas.microsoft.com/office/drawing/2014/main" id="{B565188E-6908-F9A9-A722-748F564E5FE3}"/>
              </a:ext>
            </a:extLst>
          </p:cNvPr>
          <p:cNvSpPr/>
          <p:nvPr/>
        </p:nvSpPr>
        <p:spPr>
          <a:xfrm rot="-1692001">
            <a:off x="833288" y="7468554"/>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273953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81"/>
        <p:cNvGrpSpPr/>
        <p:nvPr/>
      </p:nvGrpSpPr>
      <p:grpSpPr>
        <a:xfrm>
          <a:off x="0" y="0"/>
          <a:ext cx="0" cy="0"/>
          <a:chOff x="0" y="0"/>
          <a:chExt cx="0" cy="0"/>
        </a:xfrm>
      </p:grpSpPr>
      <p:pic>
        <p:nvPicPr>
          <p:cNvPr id="382" name="Google Shape;382;p22"/>
          <p:cNvPicPr preferRelativeResize="0"/>
          <p:nvPr/>
        </p:nvPicPr>
        <p:blipFill rotWithShape="1">
          <a:blip r:embed="rId3">
            <a:alphaModFix/>
          </a:blip>
          <a:srcRect l="33600" r="10235"/>
          <a:stretch/>
        </p:blipFill>
        <p:spPr>
          <a:xfrm>
            <a:off x="9621747" y="0"/>
            <a:ext cx="8666253" cy="10287000"/>
          </a:xfrm>
          <a:prstGeom prst="rect">
            <a:avLst/>
          </a:prstGeom>
          <a:noFill/>
          <a:ln>
            <a:noFill/>
          </a:ln>
        </p:spPr>
      </p:pic>
      <p:sp>
        <p:nvSpPr>
          <p:cNvPr id="383" name="Google Shape;383;p22"/>
          <p:cNvSpPr txBox="1"/>
          <p:nvPr/>
        </p:nvSpPr>
        <p:spPr>
          <a:xfrm>
            <a:off x="1028699" y="1453253"/>
            <a:ext cx="8307029" cy="12926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000" dirty="0">
                <a:solidFill>
                  <a:srgbClr val="FFD33B"/>
                </a:solidFill>
                <a:latin typeface="Black Ops One"/>
                <a:sym typeface="Black Ops One"/>
              </a:rPr>
              <a:t>About the Game</a:t>
            </a:r>
            <a:endParaRPr sz="7000" dirty="0"/>
          </a:p>
        </p:txBody>
      </p:sp>
      <p:sp>
        <p:nvSpPr>
          <p:cNvPr id="385" name="Google Shape;385;p22"/>
          <p:cNvSpPr txBox="1"/>
          <p:nvPr/>
        </p:nvSpPr>
        <p:spPr>
          <a:xfrm>
            <a:off x="1028700" y="2741905"/>
            <a:ext cx="6581468" cy="732662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300" b="0" i="0" dirty="0">
                <a:solidFill>
                  <a:srgbClr val="D1D5DB"/>
                </a:solidFill>
                <a:effectLst/>
                <a:latin typeface="Arial Black" panose="020B0A04020102020204" pitchFamily="34" charset="0"/>
              </a:rPr>
              <a:t>"Trash Hunter: Submarine Edition" combines immersive gameplay with environmental education. As Submarine, players navigate ocean depths, collecting trash and overcoming obstacles. The game seamlessly integrates garbage collection and recycling themes, using unique in-game currencies to teach players about environmental sustainability. The choices made in the game impact both the storyline and the virtual ocean environment, encouraging players to adopt more sustainable behaviors. Ultimately, the game provides an engaging experience that inspires real-world actions for a cleaner, healthier ocean ecosystem.</a:t>
            </a:r>
            <a:endParaRPr sz="2300" dirty="0"/>
          </a:p>
        </p:txBody>
      </p:sp>
      <p:sp>
        <p:nvSpPr>
          <p:cNvPr id="386" name="Google Shape;386;p22"/>
          <p:cNvSpPr/>
          <p:nvPr/>
        </p:nvSpPr>
        <p:spPr>
          <a:xfrm rot="10629245">
            <a:off x="15180795" y="7317285"/>
            <a:ext cx="3645359" cy="3494988"/>
          </a:xfrm>
          <a:custGeom>
            <a:avLst/>
            <a:gdLst/>
            <a:ahLst/>
            <a:cxnLst/>
            <a:rect l="l" t="t" r="r" b="b"/>
            <a:pathLst>
              <a:path w="3645359" h="3494988" extrusionOk="0">
                <a:moveTo>
                  <a:pt x="0" y="0"/>
                </a:moveTo>
                <a:lnTo>
                  <a:pt x="3645359" y="0"/>
                </a:lnTo>
                <a:lnTo>
                  <a:pt x="3645359" y="3494988"/>
                </a:lnTo>
                <a:lnTo>
                  <a:pt x="0" y="3494988"/>
                </a:lnTo>
                <a:lnTo>
                  <a:pt x="0" y="0"/>
                </a:lnTo>
                <a:close/>
              </a:path>
            </a:pathLst>
          </a:custGeom>
          <a:blipFill rotWithShape="1">
            <a:blip r:embed="rId4">
              <a:alphaModFix/>
            </a:blip>
            <a:stretch>
              <a:fillRect/>
            </a:stretch>
          </a:blipFill>
          <a:ln>
            <a:noFill/>
          </a:ln>
        </p:spPr>
      </p:sp>
      <p:sp>
        <p:nvSpPr>
          <p:cNvPr id="387" name="Google Shape;387;p22"/>
          <p:cNvSpPr/>
          <p:nvPr/>
        </p:nvSpPr>
        <p:spPr>
          <a:xfrm rot="1179566">
            <a:off x="-552514" y="-1188109"/>
            <a:ext cx="3645359" cy="3494988"/>
          </a:xfrm>
          <a:custGeom>
            <a:avLst/>
            <a:gdLst/>
            <a:ahLst/>
            <a:cxnLst/>
            <a:rect l="l" t="t" r="r" b="b"/>
            <a:pathLst>
              <a:path w="3645359" h="3494988" extrusionOk="0">
                <a:moveTo>
                  <a:pt x="0" y="0"/>
                </a:moveTo>
                <a:lnTo>
                  <a:pt x="3645359" y="0"/>
                </a:lnTo>
                <a:lnTo>
                  <a:pt x="3645359" y="3494989"/>
                </a:lnTo>
                <a:lnTo>
                  <a:pt x="0" y="3494989"/>
                </a:lnTo>
                <a:lnTo>
                  <a:pt x="0" y="0"/>
                </a:lnTo>
                <a:close/>
              </a:path>
            </a:pathLst>
          </a:custGeom>
          <a:blipFill rotWithShape="1">
            <a:blip r:embed="rId4">
              <a:alphaModFix/>
            </a:blip>
            <a:stretch>
              <a:fillRect/>
            </a:stretch>
          </a:blipFill>
          <a:ln>
            <a:noFill/>
          </a:ln>
        </p:spPr>
      </p:sp>
      <p:sp>
        <p:nvSpPr>
          <p:cNvPr id="388" name="Google Shape;388;p22"/>
          <p:cNvSpPr/>
          <p:nvPr/>
        </p:nvSpPr>
        <p:spPr>
          <a:xfrm rot="-898220">
            <a:off x="8175193" y="7508736"/>
            <a:ext cx="1711656" cy="1557607"/>
          </a:xfrm>
          <a:custGeom>
            <a:avLst/>
            <a:gdLst/>
            <a:ahLst/>
            <a:cxnLst/>
            <a:rect l="l" t="t" r="r" b="b"/>
            <a:pathLst>
              <a:path w="1711656" h="1557607" extrusionOk="0">
                <a:moveTo>
                  <a:pt x="0" y="0"/>
                </a:moveTo>
                <a:lnTo>
                  <a:pt x="1711656" y="0"/>
                </a:lnTo>
                <a:lnTo>
                  <a:pt x="1711656" y="1557607"/>
                </a:lnTo>
                <a:lnTo>
                  <a:pt x="0" y="1557607"/>
                </a:lnTo>
                <a:lnTo>
                  <a:pt x="0" y="0"/>
                </a:lnTo>
                <a:close/>
              </a:path>
            </a:pathLst>
          </a:custGeom>
          <a:blipFill rotWithShape="1">
            <a:blip r:embed="rId5">
              <a:alphaModFix/>
            </a:blip>
            <a:stretch>
              <a:fillRect/>
            </a:stretch>
          </a:blipFill>
          <a:ln>
            <a:noFill/>
          </a:ln>
        </p:spPr>
      </p:sp>
      <p:sp>
        <p:nvSpPr>
          <p:cNvPr id="389" name="Google Shape;389;p22"/>
          <p:cNvSpPr/>
          <p:nvPr/>
        </p:nvSpPr>
        <p:spPr>
          <a:xfrm rot="-264846">
            <a:off x="9181988" y="5701024"/>
            <a:ext cx="951215" cy="1023813"/>
          </a:xfrm>
          <a:custGeom>
            <a:avLst/>
            <a:gdLst/>
            <a:ahLst/>
            <a:cxnLst/>
            <a:rect l="l" t="t" r="r" b="b"/>
            <a:pathLst>
              <a:path w="951215" h="1023813" extrusionOk="0">
                <a:moveTo>
                  <a:pt x="0" y="0"/>
                </a:moveTo>
                <a:lnTo>
                  <a:pt x="951215" y="0"/>
                </a:lnTo>
                <a:lnTo>
                  <a:pt x="951215" y="1023813"/>
                </a:lnTo>
                <a:lnTo>
                  <a:pt x="0" y="1023813"/>
                </a:lnTo>
                <a:lnTo>
                  <a:pt x="0" y="0"/>
                </a:lnTo>
                <a:close/>
              </a:path>
            </a:pathLst>
          </a:custGeom>
          <a:blipFill rotWithShape="1">
            <a:blip r:embed="rId6">
              <a:alphaModFix/>
            </a:blip>
            <a:stretch>
              <a:fillRect/>
            </a:stretch>
          </a:blipFill>
          <a:ln>
            <a:noFill/>
          </a:ln>
        </p:spPr>
      </p:sp>
      <p:sp>
        <p:nvSpPr>
          <p:cNvPr id="390" name="Google Shape;390;p22"/>
          <p:cNvSpPr/>
          <p:nvPr/>
        </p:nvSpPr>
        <p:spPr>
          <a:xfrm rot="15813605">
            <a:off x="7363969" y="6545013"/>
            <a:ext cx="951215" cy="1023813"/>
          </a:xfrm>
          <a:custGeom>
            <a:avLst/>
            <a:gdLst/>
            <a:ahLst/>
            <a:cxnLst/>
            <a:rect l="l" t="t" r="r" b="b"/>
            <a:pathLst>
              <a:path w="951215" h="1023813" extrusionOk="0">
                <a:moveTo>
                  <a:pt x="0" y="0"/>
                </a:moveTo>
                <a:lnTo>
                  <a:pt x="951215" y="0"/>
                </a:lnTo>
                <a:lnTo>
                  <a:pt x="951215" y="1023813"/>
                </a:lnTo>
                <a:lnTo>
                  <a:pt x="0" y="1023813"/>
                </a:lnTo>
                <a:lnTo>
                  <a:pt x="0" y="0"/>
                </a:lnTo>
                <a:close/>
              </a:path>
            </a:pathLst>
          </a:custGeom>
          <a:blipFill rotWithShape="1">
            <a:blip r:embed="rId6">
              <a:alphaModFix/>
            </a:blip>
            <a:stretch>
              <a:fillRect/>
            </a:stretch>
          </a:blipFill>
          <a:ln>
            <a:noFill/>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2040</TotalTime>
  <Words>2390</Words>
  <Application>Microsoft Office PowerPoint</Application>
  <PresentationFormat>Custom</PresentationFormat>
  <Paragraphs>171</Paragraphs>
  <Slides>59</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Calibri</vt:lpstr>
      <vt:lpstr>Arial Black</vt:lpstr>
      <vt:lpstr>Black Ops One</vt:lpstr>
      <vt:lpstr>Arial</vt:lpstr>
      <vt:lpstr>Slabo 27px</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Jhanvy Jankoo</cp:lastModifiedBy>
  <cp:revision>13</cp:revision>
  <dcterms:modified xsi:type="dcterms:W3CDTF">2024-01-29T23:43:05Z</dcterms:modified>
</cp:coreProperties>
</file>